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50" r:id="rId5"/>
    <p:sldMasterId id="2147483652" r:id="rId6"/>
    <p:sldMasterId id="2147483654" r:id="rId7"/>
    <p:sldMasterId id="2147483680" r:id="rId8"/>
    <p:sldMasterId id="2147483661" r:id="rId9"/>
    <p:sldMasterId id="2147483674" r:id="rId10"/>
    <p:sldMasterId id="2147483678" r:id="rId11"/>
  </p:sldMasterIdLst>
  <p:notesMasterIdLst>
    <p:notesMasterId r:id="rId37"/>
  </p:notesMasterIdLst>
  <p:sldIdLst>
    <p:sldId id="270" r:id="rId12"/>
    <p:sldId id="262" r:id="rId13"/>
    <p:sldId id="274" r:id="rId14"/>
    <p:sldId id="276" r:id="rId15"/>
    <p:sldId id="280" r:id="rId16"/>
    <p:sldId id="314" r:id="rId17"/>
    <p:sldId id="315" r:id="rId18"/>
    <p:sldId id="318" r:id="rId19"/>
    <p:sldId id="319" r:id="rId20"/>
    <p:sldId id="320" r:id="rId21"/>
    <p:sldId id="321" r:id="rId22"/>
    <p:sldId id="322" r:id="rId23"/>
    <p:sldId id="323" r:id="rId24"/>
    <p:sldId id="324" r:id="rId25"/>
    <p:sldId id="325" r:id="rId26"/>
    <p:sldId id="326" r:id="rId27"/>
    <p:sldId id="311" r:id="rId28"/>
    <p:sldId id="287" r:id="rId29"/>
    <p:sldId id="290" r:id="rId30"/>
    <p:sldId id="291" r:id="rId31"/>
    <p:sldId id="292" r:id="rId32"/>
    <p:sldId id="313" r:id="rId33"/>
    <p:sldId id="312" r:id="rId34"/>
    <p:sldId id="299" r:id="rId35"/>
    <p:sldId id="281" r:id="rId3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 id="{51E761BD-1349-2D4D-9872-AF8908827C29}">
          <p14:sldIdLst>
            <p14:sldId id="270"/>
            <p14:sldId id="262"/>
          </p14:sldIdLst>
        </p14:section>
        <p14:section name="Inhoudelijke slides" id="{595696BB-F460-8543-AF5C-4A17E22A2CEA}">
          <p14:sldIdLst>
            <p14:sldId id="274"/>
            <p14:sldId id="276"/>
            <p14:sldId id="280"/>
            <p14:sldId id="314"/>
            <p14:sldId id="315"/>
            <p14:sldId id="318"/>
            <p14:sldId id="319"/>
            <p14:sldId id="320"/>
            <p14:sldId id="321"/>
            <p14:sldId id="322"/>
            <p14:sldId id="323"/>
            <p14:sldId id="324"/>
            <p14:sldId id="325"/>
            <p14:sldId id="326"/>
            <p14:sldId id="311"/>
            <p14:sldId id="287"/>
            <p14:sldId id="290"/>
            <p14:sldId id="291"/>
            <p14:sldId id="292"/>
            <p14:sldId id="313"/>
            <p14:sldId id="312"/>
            <p14:sldId id="299"/>
          </p14:sldIdLst>
        </p14:section>
        <p14:section name="Inhoudelijke slides met beeld" id="{50573DB4-BDBC-9043-827A-C7D0984FFE9C}">
          <p14:sldIdLst>
            <p14:sldId id="281"/>
          </p14:sldIdLst>
        </p14:section>
      </p14:sectionLst>
    </p:ext>
    <p:ext uri="{EFAFB233-063F-42B5-8137-9DF3F51BA10A}">
      <p15:sldGuideLst xmlns:p15="http://schemas.microsoft.com/office/powerpoint/2012/main">
        <p15:guide id="1" orient="horz" pos="2160" userDrawn="1">
          <p15:clr>
            <a:srgbClr val="A4A3A4"/>
          </p15:clr>
        </p15:guide>
        <p15:guide id="2" pos="869" userDrawn="1">
          <p15:clr>
            <a:srgbClr val="A4A3A4"/>
          </p15:clr>
        </p15:guide>
        <p15:guide id="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D36540-6B4B-44B0-9688-20188B42C834}" v="349" dt="2024-05-24T11:37:35.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1" autoAdjust="0"/>
    <p:restoredTop sz="94676"/>
  </p:normalViewPr>
  <p:slideViewPr>
    <p:cSldViewPr snapToGrid="0" snapToObjects="1" showGuides="1">
      <p:cViewPr varScale="1">
        <p:scale>
          <a:sx n="88" d="100"/>
          <a:sy n="88" d="100"/>
        </p:scale>
        <p:origin x="372" y="57"/>
      </p:cViewPr>
      <p:guideLst>
        <p:guide orient="horz" pos="2160"/>
        <p:guide pos="869"/>
        <p:guide/>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viewProps" Target="viewProps.xml"/><Relationship Id="rId21" Type="http://schemas.openxmlformats.org/officeDocument/2006/relationships/slide" Target="slides/slide10.xml"/><Relationship Id="rId34" Type="http://schemas.openxmlformats.org/officeDocument/2006/relationships/slide" Target="slides/slide23.xml"/><Relationship Id="rId42"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üss RM, Remi" userId="0a54d0de-b609-4555-b731-bb7267ce5668" providerId="ADAL" clId="{DA181369-5D7E-48A7-93D0-F82AF445A779}"/>
    <pc:docChg chg="delSld modSld modSection">
      <pc:chgData name="Thüss RM, Remi" userId="0a54d0de-b609-4555-b731-bb7267ce5668" providerId="ADAL" clId="{DA181369-5D7E-48A7-93D0-F82AF445A779}" dt="2023-05-09T13:46:45.262" v="2" actId="20577"/>
      <pc:docMkLst>
        <pc:docMk/>
      </pc:docMkLst>
      <pc:sldChg chg="modSp mod">
        <pc:chgData name="Thüss RM, Remi" userId="0a54d0de-b609-4555-b731-bb7267ce5668" providerId="ADAL" clId="{DA181369-5D7E-48A7-93D0-F82AF445A779}" dt="2023-05-09T13:46:35.311" v="0" actId="20577"/>
        <pc:sldMkLst>
          <pc:docMk/>
          <pc:sldMk cId="1631541359" sldId="262"/>
        </pc:sldMkLst>
        <pc:spChg chg="mod">
          <ac:chgData name="Thüss RM, Remi" userId="0a54d0de-b609-4555-b731-bb7267ce5668" providerId="ADAL" clId="{DA181369-5D7E-48A7-93D0-F82AF445A779}" dt="2023-05-09T13:46:35.311" v="0" actId="20577"/>
          <ac:spMkLst>
            <pc:docMk/>
            <pc:sldMk cId="1631541359" sldId="262"/>
            <ac:spMk id="6" creationId="{5607DDF2-4BD5-AE44-B338-9D054C7D1C9E}"/>
          </ac:spMkLst>
        </pc:spChg>
      </pc:sldChg>
      <pc:sldChg chg="modSp mod">
        <pc:chgData name="Thüss RM, Remi" userId="0a54d0de-b609-4555-b731-bb7267ce5668" providerId="ADAL" clId="{DA181369-5D7E-48A7-93D0-F82AF445A779}" dt="2023-05-09T13:46:45.262" v="2" actId="20577"/>
        <pc:sldMkLst>
          <pc:docMk/>
          <pc:sldMk cId="3023644067" sldId="264"/>
        </pc:sldMkLst>
        <pc:spChg chg="mod">
          <ac:chgData name="Thüss RM, Remi" userId="0a54d0de-b609-4555-b731-bb7267ce5668" providerId="ADAL" clId="{DA181369-5D7E-48A7-93D0-F82AF445A779}" dt="2023-05-09T13:46:45.262" v="2" actId="20577"/>
          <ac:spMkLst>
            <pc:docMk/>
            <pc:sldMk cId="3023644067" sldId="264"/>
            <ac:spMk id="7" creationId="{0939731C-28E0-004F-98AB-84BD09FFDA9F}"/>
          </ac:spMkLst>
        </pc:spChg>
      </pc:sldChg>
      <pc:sldChg chg="del">
        <pc:chgData name="Thüss RM, Remi" userId="0a54d0de-b609-4555-b731-bb7267ce5668" providerId="ADAL" clId="{DA181369-5D7E-48A7-93D0-F82AF445A779}" dt="2023-05-09T13:46:41.337" v="1" actId="47"/>
        <pc:sldMkLst>
          <pc:docMk/>
          <pc:sldMk cId="2701982780" sldId="275"/>
        </pc:sldMkLst>
      </pc:sldChg>
      <pc:sldChg chg="del">
        <pc:chgData name="Thüss RM, Remi" userId="0a54d0de-b609-4555-b731-bb7267ce5668" providerId="ADAL" clId="{DA181369-5D7E-48A7-93D0-F82AF445A779}" dt="2023-05-09T13:46:41.337" v="1" actId="47"/>
        <pc:sldMkLst>
          <pc:docMk/>
          <pc:sldMk cId="3650350678" sldId="276"/>
        </pc:sldMkLst>
      </pc:sldChg>
      <pc:sldChg chg="del">
        <pc:chgData name="Thüss RM, Remi" userId="0a54d0de-b609-4555-b731-bb7267ce5668" providerId="ADAL" clId="{DA181369-5D7E-48A7-93D0-F82AF445A779}" dt="2023-05-09T13:46:41.337" v="1" actId="47"/>
        <pc:sldMkLst>
          <pc:docMk/>
          <pc:sldMk cId="153556328" sldId="277"/>
        </pc:sldMkLst>
      </pc:sldChg>
      <pc:sldChg chg="del">
        <pc:chgData name="Thüss RM, Remi" userId="0a54d0de-b609-4555-b731-bb7267ce5668" providerId="ADAL" clId="{DA181369-5D7E-48A7-93D0-F82AF445A779}" dt="2023-05-09T13:46:41.337" v="1" actId="47"/>
        <pc:sldMkLst>
          <pc:docMk/>
          <pc:sldMk cId="829720153" sldId="278"/>
        </pc:sldMkLst>
      </pc:sldChg>
      <pc:sldChg chg="del">
        <pc:chgData name="Thüss RM, Remi" userId="0a54d0de-b609-4555-b731-bb7267ce5668" providerId="ADAL" clId="{DA181369-5D7E-48A7-93D0-F82AF445A779}" dt="2023-05-09T13:46:41.337" v="1" actId="47"/>
        <pc:sldMkLst>
          <pc:docMk/>
          <pc:sldMk cId="1579076053" sldId="279"/>
        </pc:sldMkLst>
      </pc:sldChg>
      <pc:sldChg chg="del">
        <pc:chgData name="Thüss RM, Remi" userId="0a54d0de-b609-4555-b731-bb7267ce5668" providerId="ADAL" clId="{DA181369-5D7E-48A7-93D0-F82AF445A779}" dt="2023-05-09T13:46:41.337" v="1" actId="47"/>
        <pc:sldMkLst>
          <pc:docMk/>
          <pc:sldMk cId="2358882096" sldId="280"/>
        </pc:sldMkLst>
      </pc:sldChg>
    </pc:docChg>
  </pc:docChgLst>
  <pc:docChgLst>
    <pc:chgData name="Thüss RM, Remi" userId="0a54d0de-b609-4555-b731-bb7267ce5668" providerId="ADAL" clId="{D5D36540-6B4B-44B0-9688-20188B42C834}"/>
    <pc:docChg chg="undo custSel addSld delSld modSld sldOrd modSection">
      <pc:chgData name="Thüss RM, Remi" userId="0a54d0de-b609-4555-b731-bb7267ce5668" providerId="ADAL" clId="{D5D36540-6B4B-44B0-9688-20188B42C834}" dt="2024-05-24T08:33:58.957" v="915"/>
      <pc:docMkLst>
        <pc:docMk/>
      </pc:docMkLst>
      <pc:sldChg chg="modSp mod ord">
        <pc:chgData name="Thüss RM, Remi" userId="0a54d0de-b609-4555-b731-bb7267ce5668" providerId="ADAL" clId="{D5D36540-6B4B-44B0-9688-20188B42C834}" dt="2024-05-24T08:33:58.957" v="915"/>
        <pc:sldMkLst>
          <pc:docMk/>
          <pc:sldMk cId="1631541359" sldId="262"/>
        </pc:sldMkLst>
        <pc:spChg chg="mod">
          <ac:chgData name="Thüss RM, Remi" userId="0a54d0de-b609-4555-b731-bb7267ce5668" providerId="ADAL" clId="{D5D36540-6B4B-44B0-9688-20188B42C834}" dt="2024-05-21T18:40:51.821" v="379" actId="20577"/>
          <ac:spMkLst>
            <pc:docMk/>
            <pc:sldMk cId="1631541359" sldId="262"/>
            <ac:spMk id="6" creationId="{5607DDF2-4BD5-AE44-B338-9D054C7D1C9E}"/>
          </ac:spMkLst>
        </pc:spChg>
      </pc:sldChg>
      <pc:sldChg chg="del">
        <pc:chgData name="Thüss RM, Remi" userId="0a54d0de-b609-4555-b731-bb7267ce5668" providerId="ADAL" clId="{D5D36540-6B4B-44B0-9688-20188B42C834}" dt="2024-05-21T18:44:04.591" v="440" actId="47"/>
        <pc:sldMkLst>
          <pc:docMk/>
          <pc:sldMk cId="4271081393" sldId="271"/>
        </pc:sldMkLst>
      </pc:sldChg>
      <pc:sldChg chg="modSp del mod">
        <pc:chgData name="Thüss RM, Remi" userId="0a54d0de-b609-4555-b731-bb7267ce5668" providerId="ADAL" clId="{D5D36540-6B4B-44B0-9688-20188B42C834}" dt="2024-05-21T18:21:18.142" v="167" actId="47"/>
        <pc:sldMkLst>
          <pc:docMk/>
          <pc:sldMk cId="2166838185" sldId="282"/>
        </pc:sldMkLst>
        <pc:spChg chg="mod">
          <ac:chgData name="Thüss RM, Remi" userId="0a54d0de-b609-4555-b731-bb7267ce5668" providerId="ADAL" clId="{D5D36540-6B4B-44B0-9688-20188B42C834}" dt="2024-05-21T18:20:03.737" v="156" actId="20577"/>
          <ac:spMkLst>
            <pc:docMk/>
            <pc:sldMk cId="2166838185" sldId="282"/>
            <ac:spMk id="6" creationId="{5607DDF2-4BD5-AE44-B338-9D054C7D1C9E}"/>
          </ac:spMkLst>
        </pc:spChg>
      </pc:sldChg>
      <pc:sldChg chg="modSp mod">
        <pc:chgData name="Thüss RM, Remi" userId="0a54d0de-b609-4555-b731-bb7267ce5668" providerId="ADAL" clId="{D5D36540-6B4B-44B0-9688-20188B42C834}" dt="2024-05-21T18:53:39.848" v="864"/>
        <pc:sldMkLst>
          <pc:docMk/>
          <pc:sldMk cId="1648753871" sldId="283"/>
        </pc:sldMkLst>
        <pc:spChg chg="mod">
          <ac:chgData name="Thüss RM, Remi" userId="0a54d0de-b609-4555-b731-bb7267ce5668" providerId="ADAL" clId="{D5D36540-6B4B-44B0-9688-20188B42C834}" dt="2024-05-21T18:53:39.848" v="864"/>
          <ac:spMkLst>
            <pc:docMk/>
            <pc:sldMk cId="1648753871" sldId="283"/>
            <ac:spMk id="5" creationId="{AF22ADAA-A962-8944-AD14-23A328386956}"/>
          </ac:spMkLst>
        </pc:spChg>
        <pc:picChg chg="mod">
          <ac:chgData name="Thüss RM, Remi" userId="0a54d0de-b609-4555-b731-bb7267ce5668" providerId="ADAL" clId="{D5D36540-6B4B-44B0-9688-20188B42C834}" dt="2024-05-21T18:53:39.688" v="863" actId="1036"/>
          <ac:picMkLst>
            <pc:docMk/>
            <pc:sldMk cId="1648753871" sldId="283"/>
            <ac:picMk id="18" creationId="{A42F5519-A04E-7021-7BCF-71D56E45D21D}"/>
          </ac:picMkLst>
        </pc:picChg>
        <pc:picChg chg="mod">
          <ac:chgData name="Thüss RM, Remi" userId="0a54d0de-b609-4555-b731-bb7267ce5668" providerId="ADAL" clId="{D5D36540-6B4B-44B0-9688-20188B42C834}" dt="2024-05-21T18:53:39.688" v="863" actId="1036"/>
          <ac:picMkLst>
            <pc:docMk/>
            <pc:sldMk cId="1648753871" sldId="283"/>
            <ac:picMk id="19" creationId="{DA29E38B-D377-79AC-96E3-9A55AAB05ABB}"/>
          </ac:picMkLst>
        </pc:picChg>
        <pc:picChg chg="mod">
          <ac:chgData name="Thüss RM, Remi" userId="0a54d0de-b609-4555-b731-bb7267ce5668" providerId="ADAL" clId="{D5D36540-6B4B-44B0-9688-20188B42C834}" dt="2024-05-21T18:53:39.688" v="863" actId="1036"/>
          <ac:picMkLst>
            <pc:docMk/>
            <pc:sldMk cId="1648753871" sldId="283"/>
            <ac:picMk id="20" creationId="{5A05342A-BCE2-FAF5-12C9-3DC563906C28}"/>
          </ac:picMkLst>
        </pc:picChg>
        <pc:picChg chg="mod">
          <ac:chgData name="Thüss RM, Remi" userId="0a54d0de-b609-4555-b731-bb7267ce5668" providerId="ADAL" clId="{D5D36540-6B4B-44B0-9688-20188B42C834}" dt="2024-05-21T18:53:39.688" v="863" actId="1036"/>
          <ac:picMkLst>
            <pc:docMk/>
            <pc:sldMk cId="1648753871" sldId="283"/>
            <ac:picMk id="21" creationId="{03F67A37-5F1B-08E1-1A94-54EB2D8504A1}"/>
          </ac:picMkLst>
        </pc:picChg>
        <pc:picChg chg="mod">
          <ac:chgData name="Thüss RM, Remi" userId="0a54d0de-b609-4555-b731-bb7267ce5668" providerId="ADAL" clId="{D5D36540-6B4B-44B0-9688-20188B42C834}" dt="2024-05-21T18:53:39.688" v="863" actId="1036"/>
          <ac:picMkLst>
            <pc:docMk/>
            <pc:sldMk cId="1648753871" sldId="283"/>
            <ac:picMk id="22" creationId="{C5AEA9EF-CFF0-68D7-1882-C71FC333260C}"/>
          </ac:picMkLst>
        </pc:picChg>
      </pc:sldChg>
      <pc:sldChg chg="modSp del mod">
        <pc:chgData name="Thüss RM, Remi" userId="0a54d0de-b609-4555-b731-bb7267ce5668" providerId="ADAL" clId="{D5D36540-6B4B-44B0-9688-20188B42C834}" dt="2024-05-21T18:17:02.844" v="81" actId="47"/>
        <pc:sldMkLst>
          <pc:docMk/>
          <pc:sldMk cId="2091021530" sldId="286"/>
        </pc:sldMkLst>
        <pc:spChg chg="mod">
          <ac:chgData name="Thüss RM, Remi" userId="0a54d0de-b609-4555-b731-bb7267ce5668" providerId="ADAL" clId="{D5D36540-6B4B-44B0-9688-20188B42C834}" dt="2024-05-21T18:15:14.359" v="65" actId="20577"/>
          <ac:spMkLst>
            <pc:docMk/>
            <pc:sldMk cId="2091021530" sldId="286"/>
            <ac:spMk id="6" creationId="{5607DDF2-4BD5-AE44-B338-9D054C7D1C9E}"/>
          </ac:spMkLst>
        </pc:spChg>
      </pc:sldChg>
      <pc:sldChg chg="modSp mod">
        <pc:chgData name="Thüss RM, Remi" userId="0a54d0de-b609-4555-b731-bb7267ce5668" providerId="ADAL" clId="{D5D36540-6B4B-44B0-9688-20188B42C834}" dt="2024-05-21T18:15:58.456" v="77" actId="20577"/>
        <pc:sldMkLst>
          <pc:docMk/>
          <pc:sldMk cId="1067302815" sldId="287"/>
        </pc:sldMkLst>
        <pc:spChg chg="mod">
          <ac:chgData name="Thüss RM, Remi" userId="0a54d0de-b609-4555-b731-bb7267ce5668" providerId="ADAL" clId="{D5D36540-6B4B-44B0-9688-20188B42C834}" dt="2024-05-21T18:15:58.456" v="77" actId="20577"/>
          <ac:spMkLst>
            <pc:docMk/>
            <pc:sldMk cId="1067302815" sldId="287"/>
            <ac:spMk id="5" creationId="{AF22ADAA-A962-8944-AD14-23A328386956}"/>
          </ac:spMkLst>
        </pc:spChg>
        <pc:spChg chg="mod">
          <ac:chgData name="Thüss RM, Remi" userId="0a54d0de-b609-4555-b731-bb7267ce5668" providerId="ADAL" clId="{D5D36540-6B4B-44B0-9688-20188B42C834}" dt="2024-05-21T18:13:46.371" v="19" actId="20577"/>
          <ac:spMkLst>
            <pc:docMk/>
            <pc:sldMk cId="1067302815" sldId="287"/>
            <ac:spMk id="6" creationId="{88970A32-C9CB-99FE-8409-130DF33E589A}"/>
          </ac:spMkLst>
        </pc:spChg>
      </pc:sldChg>
      <pc:sldChg chg="addSp delSp modSp del mod">
        <pc:chgData name="Thüss RM, Remi" userId="0a54d0de-b609-4555-b731-bb7267ce5668" providerId="ADAL" clId="{D5D36540-6B4B-44B0-9688-20188B42C834}" dt="2024-05-21T18:46:25.108" v="520" actId="47"/>
        <pc:sldMkLst>
          <pc:docMk/>
          <pc:sldMk cId="1548960089" sldId="288"/>
        </pc:sldMkLst>
        <pc:spChg chg="add mod">
          <ac:chgData name="Thüss RM, Remi" userId="0a54d0de-b609-4555-b731-bb7267ce5668" providerId="ADAL" clId="{D5D36540-6B4B-44B0-9688-20188B42C834}" dt="2024-05-21T18:39:31.216" v="364" actId="20577"/>
          <ac:spMkLst>
            <pc:docMk/>
            <pc:sldMk cId="1548960089" sldId="288"/>
            <ac:spMk id="8" creationId="{326DF834-B215-B129-901C-9B19B7A83E35}"/>
          </ac:spMkLst>
        </pc:spChg>
        <pc:graphicFrameChg chg="add del">
          <ac:chgData name="Thüss RM, Remi" userId="0a54d0de-b609-4555-b731-bb7267ce5668" providerId="ADAL" clId="{D5D36540-6B4B-44B0-9688-20188B42C834}" dt="2024-05-21T18:27:01.504" v="292" actId="478"/>
          <ac:graphicFrameMkLst>
            <pc:docMk/>
            <pc:sldMk cId="1548960089" sldId="288"/>
            <ac:graphicFrameMk id="6" creationId="{5E6BA425-08CA-A56A-4CD9-40D57734FCF7}"/>
          </ac:graphicFrameMkLst>
        </pc:graphicFrameChg>
        <pc:graphicFrameChg chg="add del mod">
          <ac:chgData name="Thüss RM, Remi" userId="0a54d0de-b609-4555-b731-bb7267ce5668" providerId="ADAL" clId="{D5D36540-6B4B-44B0-9688-20188B42C834}" dt="2024-05-21T18:27:24.034" v="296" actId="21"/>
          <ac:graphicFrameMkLst>
            <pc:docMk/>
            <pc:sldMk cId="1548960089" sldId="288"/>
            <ac:graphicFrameMk id="7" creationId="{65CCCF16-EA25-C2EF-9F94-588A814605B0}"/>
          </ac:graphicFrameMkLst>
        </pc:graphicFrameChg>
      </pc:sldChg>
      <pc:sldChg chg="del">
        <pc:chgData name="Thüss RM, Remi" userId="0a54d0de-b609-4555-b731-bb7267ce5668" providerId="ADAL" clId="{D5D36540-6B4B-44B0-9688-20188B42C834}" dt="2024-05-21T18:23:29.295" v="290" actId="47"/>
        <pc:sldMkLst>
          <pc:docMk/>
          <pc:sldMk cId="3267954882" sldId="289"/>
        </pc:sldMkLst>
      </pc:sldChg>
      <pc:sldChg chg="modSp mod">
        <pc:chgData name="Thüss RM, Remi" userId="0a54d0de-b609-4555-b731-bb7267ce5668" providerId="ADAL" clId="{D5D36540-6B4B-44B0-9688-20188B42C834}" dt="2024-05-21T18:15:53.770" v="75" actId="20577"/>
        <pc:sldMkLst>
          <pc:docMk/>
          <pc:sldMk cId="1295592719" sldId="290"/>
        </pc:sldMkLst>
        <pc:spChg chg="mod">
          <ac:chgData name="Thüss RM, Remi" userId="0a54d0de-b609-4555-b731-bb7267ce5668" providerId="ADAL" clId="{D5D36540-6B4B-44B0-9688-20188B42C834}" dt="2024-05-21T18:15:53.770" v="75" actId="20577"/>
          <ac:spMkLst>
            <pc:docMk/>
            <pc:sldMk cId="1295592719" sldId="290"/>
            <ac:spMk id="5" creationId="{366C4022-DBE7-22D2-E672-5D77C366011A}"/>
          </ac:spMkLst>
        </pc:spChg>
        <pc:picChg chg="mod">
          <ac:chgData name="Thüss RM, Remi" userId="0a54d0de-b609-4555-b731-bb7267ce5668" providerId="ADAL" clId="{D5D36540-6B4B-44B0-9688-20188B42C834}" dt="2024-05-21T18:14:49.542" v="60" actId="1076"/>
          <ac:picMkLst>
            <pc:docMk/>
            <pc:sldMk cId="1295592719" sldId="290"/>
            <ac:picMk id="13" creationId="{8F451111-9B64-110A-31E2-FC6E721AEB38}"/>
          </ac:picMkLst>
        </pc:picChg>
        <pc:picChg chg="mod">
          <ac:chgData name="Thüss RM, Remi" userId="0a54d0de-b609-4555-b731-bb7267ce5668" providerId="ADAL" clId="{D5D36540-6B4B-44B0-9688-20188B42C834}" dt="2024-05-21T18:13:02.143" v="6" actId="1076"/>
          <ac:picMkLst>
            <pc:docMk/>
            <pc:sldMk cId="1295592719" sldId="290"/>
            <ac:picMk id="1026" creationId="{0E4A853B-F0C4-4797-B4B7-AFD54A8B0CFE}"/>
          </ac:picMkLst>
        </pc:picChg>
        <pc:picChg chg="mod">
          <ac:chgData name="Thüss RM, Remi" userId="0a54d0de-b609-4555-b731-bb7267ce5668" providerId="ADAL" clId="{D5D36540-6B4B-44B0-9688-20188B42C834}" dt="2024-05-21T18:14:54.659" v="63" actId="1076"/>
          <ac:picMkLst>
            <pc:docMk/>
            <pc:sldMk cId="1295592719" sldId="290"/>
            <ac:picMk id="1028" creationId="{113101F1-755A-D6C3-5603-6ED9C6DF7723}"/>
          </ac:picMkLst>
        </pc:picChg>
        <pc:picChg chg="mod">
          <ac:chgData name="Thüss RM, Remi" userId="0a54d0de-b609-4555-b731-bb7267ce5668" providerId="ADAL" clId="{D5D36540-6B4B-44B0-9688-20188B42C834}" dt="2024-05-21T18:14:56.126" v="64" actId="1076"/>
          <ac:picMkLst>
            <pc:docMk/>
            <pc:sldMk cId="1295592719" sldId="290"/>
            <ac:picMk id="1030" creationId="{C858A102-1F9C-B921-D33A-C2F8E77D205F}"/>
          </ac:picMkLst>
        </pc:picChg>
        <pc:picChg chg="mod">
          <ac:chgData name="Thüss RM, Remi" userId="0a54d0de-b609-4555-b731-bb7267ce5668" providerId="ADAL" clId="{D5D36540-6B4B-44B0-9688-20188B42C834}" dt="2024-05-21T18:14:53.371" v="62" actId="1076"/>
          <ac:picMkLst>
            <pc:docMk/>
            <pc:sldMk cId="1295592719" sldId="290"/>
            <ac:picMk id="1032" creationId="{7A5E1B27-EC85-4675-09D2-8F18A9B54958}"/>
          </ac:picMkLst>
        </pc:picChg>
      </pc:sldChg>
      <pc:sldChg chg="modSp mod">
        <pc:chgData name="Thüss RM, Remi" userId="0a54d0de-b609-4555-b731-bb7267ce5668" providerId="ADAL" clId="{D5D36540-6B4B-44B0-9688-20188B42C834}" dt="2024-05-21T18:16:11.857" v="79" actId="20577"/>
        <pc:sldMkLst>
          <pc:docMk/>
          <pc:sldMk cId="3086551915" sldId="291"/>
        </pc:sldMkLst>
        <pc:spChg chg="mod">
          <ac:chgData name="Thüss RM, Remi" userId="0a54d0de-b609-4555-b731-bb7267ce5668" providerId="ADAL" clId="{D5D36540-6B4B-44B0-9688-20188B42C834}" dt="2024-05-21T18:16:11.857" v="79" actId="20577"/>
          <ac:spMkLst>
            <pc:docMk/>
            <pc:sldMk cId="3086551915" sldId="291"/>
            <ac:spMk id="5" creationId="{E4843D3D-D5D3-AF06-0326-9B358E36D520}"/>
          </ac:spMkLst>
        </pc:spChg>
        <pc:picChg chg="mod">
          <ac:chgData name="Thüss RM, Remi" userId="0a54d0de-b609-4555-b731-bb7267ce5668" providerId="ADAL" clId="{D5D36540-6B4B-44B0-9688-20188B42C834}" dt="2024-05-21T18:15:29.361" v="71" actId="1076"/>
          <ac:picMkLst>
            <pc:docMk/>
            <pc:sldMk cId="3086551915" sldId="291"/>
            <ac:picMk id="2050" creationId="{4EB89DD9-0FA0-F440-E594-CE691BAAE04E}"/>
          </ac:picMkLst>
        </pc:picChg>
      </pc:sldChg>
      <pc:sldChg chg="modSp mod">
        <pc:chgData name="Thüss RM, Remi" userId="0a54d0de-b609-4555-b731-bb7267ce5668" providerId="ADAL" clId="{D5D36540-6B4B-44B0-9688-20188B42C834}" dt="2024-05-21T18:53:17.298" v="828" actId="20577"/>
        <pc:sldMkLst>
          <pc:docMk/>
          <pc:sldMk cId="591160802" sldId="292"/>
        </pc:sldMkLst>
        <pc:spChg chg="mod">
          <ac:chgData name="Thüss RM, Remi" userId="0a54d0de-b609-4555-b731-bb7267ce5668" providerId="ADAL" clId="{D5D36540-6B4B-44B0-9688-20188B42C834}" dt="2024-05-21T18:53:17.298" v="828" actId="20577"/>
          <ac:spMkLst>
            <pc:docMk/>
            <pc:sldMk cId="591160802" sldId="292"/>
            <ac:spMk id="5" creationId="{C6DAA0C2-C5EC-2365-3417-62C9E94C40F5}"/>
          </ac:spMkLst>
        </pc:spChg>
      </pc:sldChg>
      <pc:sldChg chg="modSp add mod ord">
        <pc:chgData name="Thüss RM, Remi" userId="0a54d0de-b609-4555-b731-bb7267ce5668" providerId="ADAL" clId="{D5D36540-6B4B-44B0-9688-20188B42C834}" dt="2024-05-21T18:20:43.035" v="164" actId="122"/>
        <pc:sldMkLst>
          <pc:docMk/>
          <pc:sldMk cId="2350546168" sldId="293"/>
        </pc:sldMkLst>
        <pc:spChg chg="mod">
          <ac:chgData name="Thüss RM, Remi" userId="0a54d0de-b609-4555-b731-bb7267ce5668" providerId="ADAL" clId="{D5D36540-6B4B-44B0-9688-20188B42C834}" dt="2024-05-21T18:20:43.035" v="164" actId="122"/>
          <ac:spMkLst>
            <pc:docMk/>
            <pc:sldMk cId="2350546168" sldId="293"/>
            <ac:spMk id="5" creationId="{AF22ADAA-A962-8944-AD14-23A328386956}"/>
          </ac:spMkLst>
        </pc:spChg>
      </pc:sldChg>
      <pc:sldChg chg="add del">
        <pc:chgData name="Thüss RM, Remi" userId="0a54d0de-b609-4555-b731-bb7267ce5668" providerId="ADAL" clId="{D5D36540-6B4B-44B0-9688-20188B42C834}" dt="2024-05-21T18:20:24.296" v="161"/>
        <pc:sldMkLst>
          <pc:docMk/>
          <pc:sldMk cId="596669781" sldId="294"/>
        </pc:sldMkLst>
      </pc:sldChg>
      <pc:sldChg chg="addSp delSp modSp add mod ord">
        <pc:chgData name="Thüss RM, Remi" userId="0a54d0de-b609-4555-b731-bb7267ce5668" providerId="ADAL" clId="{D5D36540-6B4B-44B0-9688-20188B42C834}" dt="2024-05-21T18:50:24.569" v="721"/>
        <pc:sldMkLst>
          <pc:docMk/>
          <pc:sldMk cId="1542648712" sldId="294"/>
        </pc:sldMkLst>
        <pc:spChg chg="mod">
          <ac:chgData name="Thüss RM, Remi" userId="0a54d0de-b609-4555-b731-bb7267ce5668" providerId="ADAL" clId="{D5D36540-6B4B-44B0-9688-20188B42C834}" dt="2024-05-21T18:21:47.758" v="221" actId="20577"/>
          <ac:spMkLst>
            <pc:docMk/>
            <pc:sldMk cId="1542648712" sldId="294"/>
            <ac:spMk id="5" creationId="{AF22ADAA-A962-8944-AD14-23A328386956}"/>
          </ac:spMkLst>
        </pc:spChg>
        <pc:graphicFrameChg chg="add del mod">
          <ac:chgData name="Thüss RM, Remi" userId="0a54d0de-b609-4555-b731-bb7267ce5668" providerId="ADAL" clId="{D5D36540-6B4B-44B0-9688-20188B42C834}" dt="2024-05-21T18:27:41.602" v="301" actId="478"/>
          <ac:graphicFrameMkLst>
            <pc:docMk/>
            <pc:sldMk cId="1542648712" sldId="294"/>
            <ac:graphicFrameMk id="7" creationId="{65CCCF16-EA25-C2EF-9F94-588A814605B0}"/>
          </ac:graphicFrameMkLst>
        </pc:graphicFrameChg>
      </pc:sldChg>
      <pc:sldChg chg="modSp add mod">
        <pc:chgData name="Thüss RM, Remi" userId="0a54d0de-b609-4555-b731-bb7267ce5668" providerId="ADAL" clId="{D5D36540-6B4B-44B0-9688-20188B42C834}" dt="2024-05-21T18:22:37.795" v="289" actId="20577"/>
        <pc:sldMkLst>
          <pc:docMk/>
          <pc:sldMk cId="3227528331" sldId="295"/>
        </pc:sldMkLst>
        <pc:spChg chg="mod">
          <ac:chgData name="Thüss RM, Remi" userId="0a54d0de-b609-4555-b731-bb7267ce5668" providerId="ADAL" clId="{D5D36540-6B4B-44B0-9688-20188B42C834}" dt="2024-05-21T18:22:37.795" v="289" actId="20577"/>
          <ac:spMkLst>
            <pc:docMk/>
            <pc:sldMk cId="3227528331" sldId="295"/>
            <ac:spMk id="5" creationId="{AF22ADAA-A962-8944-AD14-23A328386956}"/>
          </ac:spMkLst>
        </pc:spChg>
      </pc:sldChg>
      <pc:sldChg chg="modSp add mod ord">
        <pc:chgData name="Thüss RM, Remi" userId="0a54d0de-b609-4555-b731-bb7267ce5668" providerId="ADAL" clId="{D5D36540-6B4B-44B0-9688-20188B42C834}" dt="2024-05-21T18:50:24.569" v="721"/>
        <pc:sldMkLst>
          <pc:docMk/>
          <pc:sldMk cId="2854005771" sldId="296"/>
        </pc:sldMkLst>
        <pc:spChg chg="mod">
          <ac:chgData name="Thüss RM, Remi" userId="0a54d0de-b609-4555-b731-bb7267ce5668" providerId="ADAL" clId="{D5D36540-6B4B-44B0-9688-20188B42C834}" dt="2024-05-21T18:28:32.439" v="352" actId="1035"/>
          <ac:spMkLst>
            <pc:docMk/>
            <pc:sldMk cId="2854005771" sldId="296"/>
            <ac:spMk id="5" creationId="{AF22ADAA-A962-8944-AD14-23A328386956}"/>
          </ac:spMkLst>
        </pc:spChg>
        <pc:graphicFrameChg chg="mod">
          <ac:chgData name="Thüss RM, Remi" userId="0a54d0de-b609-4555-b731-bb7267ce5668" providerId="ADAL" clId="{D5D36540-6B4B-44B0-9688-20188B42C834}" dt="2024-05-21T18:30:23.641" v="354" actId="1076"/>
          <ac:graphicFrameMkLst>
            <pc:docMk/>
            <pc:sldMk cId="2854005771" sldId="296"/>
            <ac:graphicFrameMk id="7" creationId="{65CCCF16-EA25-C2EF-9F94-588A814605B0}"/>
          </ac:graphicFrameMkLst>
        </pc:graphicFrameChg>
      </pc:sldChg>
      <pc:sldChg chg="modSp add mod ord">
        <pc:chgData name="Thüss RM, Remi" userId="0a54d0de-b609-4555-b731-bb7267ce5668" providerId="ADAL" clId="{D5D36540-6B4B-44B0-9688-20188B42C834}" dt="2024-05-21T18:33:14.833" v="358"/>
        <pc:sldMkLst>
          <pc:docMk/>
          <pc:sldMk cId="2966165930" sldId="297"/>
        </pc:sldMkLst>
        <pc:spChg chg="mod">
          <ac:chgData name="Thüss RM, Remi" userId="0a54d0de-b609-4555-b731-bb7267ce5668" providerId="ADAL" clId="{D5D36540-6B4B-44B0-9688-20188B42C834}" dt="2024-05-21T18:33:14.833" v="358"/>
          <ac:spMkLst>
            <pc:docMk/>
            <pc:sldMk cId="2966165930" sldId="297"/>
            <ac:spMk id="5" creationId="{AF22ADAA-A962-8944-AD14-23A328386956}"/>
          </ac:spMkLst>
        </pc:spChg>
      </pc:sldChg>
      <pc:sldChg chg="modSp add mod ord">
        <pc:chgData name="Thüss RM, Remi" userId="0a54d0de-b609-4555-b731-bb7267ce5668" providerId="ADAL" clId="{D5D36540-6B4B-44B0-9688-20188B42C834}" dt="2024-05-21T18:33:48.823" v="362"/>
        <pc:sldMkLst>
          <pc:docMk/>
          <pc:sldMk cId="4291690234" sldId="298"/>
        </pc:sldMkLst>
        <pc:spChg chg="mod">
          <ac:chgData name="Thüss RM, Remi" userId="0a54d0de-b609-4555-b731-bb7267ce5668" providerId="ADAL" clId="{D5D36540-6B4B-44B0-9688-20188B42C834}" dt="2024-05-21T18:33:48.823" v="362"/>
          <ac:spMkLst>
            <pc:docMk/>
            <pc:sldMk cId="4291690234" sldId="298"/>
            <ac:spMk id="5" creationId="{AF22ADAA-A962-8944-AD14-23A328386956}"/>
          </ac:spMkLst>
        </pc:spChg>
      </pc:sldChg>
      <pc:sldChg chg="modSp add mod ord">
        <pc:chgData name="Thüss RM, Remi" userId="0a54d0de-b609-4555-b731-bb7267ce5668" providerId="ADAL" clId="{D5D36540-6B4B-44B0-9688-20188B42C834}" dt="2024-05-21T18:52:22.191" v="806" actId="20577"/>
        <pc:sldMkLst>
          <pc:docMk/>
          <pc:sldMk cId="2984199721" sldId="299"/>
        </pc:sldMkLst>
        <pc:spChg chg="mod">
          <ac:chgData name="Thüss RM, Remi" userId="0a54d0de-b609-4555-b731-bb7267ce5668" providerId="ADAL" clId="{D5D36540-6B4B-44B0-9688-20188B42C834}" dt="2024-05-21T18:40:24.305" v="373" actId="20577"/>
          <ac:spMkLst>
            <pc:docMk/>
            <pc:sldMk cId="2984199721" sldId="299"/>
            <ac:spMk id="5" creationId="{AF22ADAA-A962-8944-AD14-23A328386956}"/>
          </ac:spMkLst>
        </pc:spChg>
        <pc:spChg chg="mod">
          <ac:chgData name="Thüss RM, Remi" userId="0a54d0de-b609-4555-b731-bb7267ce5668" providerId="ADAL" clId="{D5D36540-6B4B-44B0-9688-20188B42C834}" dt="2024-05-21T18:52:22.191" v="806" actId="20577"/>
          <ac:spMkLst>
            <pc:docMk/>
            <pc:sldMk cId="2984199721" sldId="299"/>
            <ac:spMk id="8" creationId="{326DF834-B215-B129-901C-9B19B7A83E35}"/>
          </ac:spMkLst>
        </pc:spChg>
      </pc:sldChg>
      <pc:sldChg chg="add">
        <pc:chgData name="Thüss RM, Remi" userId="0a54d0de-b609-4555-b731-bb7267ce5668" providerId="ADAL" clId="{D5D36540-6B4B-44B0-9688-20188B42C834}" dt="2024-05-21T18:45:13.870" v="461"/>
        <pc:sldMkLst>
          <pc:docMk/>
          <pc:sldMk cId="3981955898" sldId="311"/>
        </pc:sldMkLst>
      </pc:sldChg>
      <pc:sldChg chg="modSp add del mod ord">
        <pc:chgData name="Thüss RM, Remi" userId="0a54d0de-b609-4555-b731-bb7267ce5668" providerId="ADAL" clId="{D5D36540-6B4B-44B0-9688-20188B42C834}" dt="2024-05-21T18:51:20.706" v="737" actId="47"/>
        <pc:sldMkLst>
          <pc:docMk/>
          <pc:sldMk cId="1131992865" sldId="312"/>
        </pc:sldMkLst>
        <pc:spChg chg="mod">
          <ac:chgData name="Thüss RM, Remi" userId="0a54d0de-b609-4555-b731-bb7267ce5668" providerId="ADAL" clId="{D5D36540-6B4B-44B0-9688-20188B42C834}" dt="2024-05-21T18:46:37.201" v="528" actId="20577"/>
          <ac:spMkLst>
            <pc:docMk/>
            <pc:sldMk cId="1131992865" sldId="312"/>
            <ac:spMk id="2" creationId="{89B7DA6F-9863-5761-7391-E346752C7E24}"/>
          </ac:spMkLst>
        </pc:spChg>
        <pc:spChg chg="mod">
          <ac:chgData name="Thüss RM, Remi" userId="0a54d0de-b609-4555-b731-bb7267ce5668" providerId="ADAL" clId="{D5D36540-6B4B-44B0-9688-20188B42C834}" dt="2024-05-21T18:51:06.246" v="726" actId="21"/>
          <ac:spMkLst>
            <pc:docMk/>
            <pc:sldMk cId="1131992865" sldId="312"/>
            <ac:spMk id="4" creationId="{F2717C3C-7126-5490-45D9-6A596431E13A}"/>
          </ac:spMkLst>
        </pc:spChg>
      </pc:sldChg>
      <pc:sldChg chg="modSp add mod ord">
        <pc:chgData name="Thüss RM, Remi" userId="0a54d0de-b609-4555-b731-bb7267ce5668" providerId="ADAL" clId="{D5D36540-6B4B-44B0-9688-20188B42C834}" dt="2024-05-24T08:10:47.488" v="911" actId="20577"/>
        <pc:sldMkLst>
          <pc:docMk/>
          <pc:sldMk cId="3399721217" sldId="312"/>
        </pc:sldMkLst>
        <pc:spChg chg="mod">
          <ac:chgData name="Thüss RM, Remi" userId="0a54d0de-b609-4555-b731-bb7267ce5668" providerId="ADAL" clId="{D5D36540-6B4B-44B0-9688-20188B42C834}" dt="2024-05-24T08:10:23.236" v="890" actId="20577"/>
          <ac:spMkLst>
            <pc:docMk/>
            <pc:sldMk cId="3399721217" sldId="312"/>
            <ac:spMk id="5" creationId="{AF22ADAA-A962-8944-AD14-23A328386956}"/>
          </ac:spMkLst>
        </pc:spChg>
        <pc:spChg chg="mod">
          <ac:chgData name="Thüss RM, Remi" userId="0a54d0de-b609-4555-b731-bb7267ce5668" providerId="ADAL" clId="{D5D36540-6B4B-44B0-9688-20188B42C834}" dt="2024-05-24T08:10:47.488" v="911" actId="20577"/>
          <ac:spMkLst>
            <pc:docMk/>
            <pc:sldMk cId="3399721217" sldId="312"/>
            <ac:spMk id="8" creationId="{326DF834-B215-B129-901C-9B19B7A83E35}"/>
          </ac:spMkLst>
        </pc:spChg>
      </pc:sldChg>
      <pc:sldChg chg="modSp add del mod ord">
        <pc:chgData name="Thüss RM, Remi" userId="0a54d0de-b609-4555-b731-bb7267ce5668" providerId="ADAL" clId="{D5D36540-6B4B-44B0-9688-20188B42C834}" dt="2024-05-21T18:50:56.188" v="722" actId="47"/>
        <pc:sldMkLst>
          <pc:docMk/>
          <pc:sldMk cId="648421158" sldId="313"/>
        </pc:sldMkLst>
        <pc:spChg chg="mod">
          <ac:chgData name="Thüss RM, Remi" userId="0a54d0de-b609-4555-b731-bb7267ce5668" providerId="ADAL" clId="{D5D36540-6B4B-44B0-9688-20188B42C834}" dt="2024-05-21T18:47:40.009" v="641" actId="20577"/>
          <ac:spMkLst>
            <pc:docMk/>
            <pc:sldMk cId="648421158" sldId="313"/>
            <ac:spMk id="5" creationId="{AF22ADAA-A962-8944-AD14-23A328386956}"/>
          </ac:spMkLst>
        </pc:spChg>
        <pc:spChg chg="mod">
          <ac:chgData name="Thüss RM, Remi" userId="0a54d0de-b609-4555-b731-bb7267ce5668" providerId="ADAL" clId="{D5D36540-6B4B-44B0-9688-20188B42C834}" dt="2024-05-21T18:49:33.543" v="719" actId="20577"/>
          <ac:spMkLst>
            <pc:docMk/>
            <pc:sldMk cId="648421158" sldId="313"/>
            <ac:spMk id="8" creationId="{326DF834-B215-B129-901C-9B19B7A83E35}"/>
          </ac:spMkLst>
        </pc:spChg>
      </pc:sldChg>
    </pc:docChg>
  </pc:docChgLst>
  <pc:docChgLst>
    <pc:chgData name="Thüss RM, Remi" userId="0a54d0de-b609-4555-b731-bb7267ce5668" providerId="ADAL" clId="{2249ADF1-4B22-463A-B80D-AF309292B2FF}"/>
    <pc:docChg chg="undo custSel addSld delSld modSld sldOrd modSection">
      <pc:chgData name="Thüss RM, Remi" userId="0a54d0de-b609-4555-b731-bb7267ce5668" providerId="ADAL" clId="{2249ADF1-4B22-463A-B80D-AF309292B2FF}" dt="2023-06-20T08:20:54.967" v="347"/>
      <pc:docMkLst>
        <pc:docMk/>
      </pc:docMkLst>
      <pc:sldChg chg="addSp delSp modSp mod">
        <pc:chgData name="Thüss RM, Remi" userId="0a54d0de-b609-4555-b731-bb7267ce5668" providerId="ADAL" clId="{2249ADF1-4B22-463A-B80D-AF309292B2FF}" dt="2023-06-19T11:47:21.206" v="282" actId="20577"/>
        <pc:sldMkLst>
          <pc:docMk/>
          <pc:sldMk cId="1631541359" sldId="262"/>
        </pc:sldMkLst>
        <pc:spChg chg="mod">
          <ac:chgData name="Thüss RM, Remi" userId="0a54d0de-b609-4555-b731-bb7267ce5668" providerId="ADAL" clId="{2249ADF1-4B22-463A-B80D-AF309292B2FF}" dt="2023-06-19T11:47:21.206" v="282" actId="20577"/>
          <ac:spMkLst>
            <pc:docMk/>
            <pc:sldMk cId="1631541359" sldId="262"/>
            <ac:spMk id="6" creationId="{5607DDF2-4BD5-AE44-B338-9D054C7D1C9E}"/>
          </ac:spMkLst>
        </pc:spChg>
        <pc:picChg chg="add del mod">
          <ac:chgData name="Thüss RM, Remi" userId="0a54d0de-b609-4555-b731-bb7267ce5668" providerId="ADAL" clId="{2249ADF1-4B22-463A-B80D-AF309292B2FF}" dt="2023-06-05T13:55:00.719" v="37" actId="478"/>
          <ac:picMkLst>
            <pc:docMk/>
            <pc:sldMk cId="1631541359" sldId="262"/>
            <ac:picMk id="8" creationId="{9057F752-96A6-E06F-0CB9-D47220CCBA4E}"/>
          </ac:picMkLst>
        </pc:picChg>
      </pc:sldChg>
      <pc:sldChg chg="del">
        <pc:chgData name="Thüss RM, Remi" userId="0a54d0de-b609-4555-b731-bb7267ce5668" providerId="ADAL" clId="{2249ADF1-4B22-463A-B80D-AF309292B2FF}" dt="2023-06-05T13:57:27.661" v="40" actId="47"/>
        <pc:sldMkLst>
          <pc:docMk/>
          <pc:sldMk cId="3023644067" sldId="264"/>
        </pc:sldMkLst>
      </pc:sldChg>
      <pc:sldChg chg="delSp modSp add del mod">
        <pc:chgData name="Thüss RM, Remi" userId="0a54d0de-b609-4555-b731-bb7267ce5668" providerId="ADAL" clId="{2249ADF1-4B22-463A-B80D-AF309292B2FF}" dt="2023-06-05T13:56:02.876" v="38" actId="47"/>
        <pc:sldMkLst>
          <pc:docMk/>
          <pc:sldMk cId="208730491" sldId="271"/>
        </pc:sldMkLst>
        <pc:spChg chg="mod">
          <ac:chgData name="Thüss RM, Remi" userId="0a54d0de-b609-4555-b731-bb7267ce5668" providerId="ADAL" clId="{2249ADF1-4B22-463A-B80D-AF309292B2FF}" dt="2023-06-05T13:54:21.677" v="33" actId="20577"/>
          <ac:spMkLst>
            <pc:docMk/>
            <pc:sldMk cId="208730491" sldId="271"/>
            <ac:spMk id="5" creationId="{AF22ADAA-A962-8944-AD14-23A328386956}"/>
          </ac:spMkLst>
        </pc:spChg>
        <pc:spChg chg="del mod">
          <ac:chgData name="Thüss RM, Remi" userId="0a54d0de-b609-4555-b731-bb7267ce5668" providerId="ADAL" clId="{2249ADF1-4B22-463A-B80D-AF309292B2FF}" dt="2023-06-05T13:54:27.995" v="35" actId="478"/>
          <ac:spMkLst>
            <pc:docMk/>
            <pc:sldMk cId="208730491" sldId="271"/>
            <ac:spMk id="6" creationId="{5607DDF2-4BD5-AE44-B338-9D054C7D1C9E}"/>
          </ac:spMkLst>
        </pc:spChg>
        <pc:picChg chg="mod">
          <ac:chgData name="Thüss RM, Remi" userId="0a54d0de-b609-4555-b731-bb7267ce5668" providerId="ADAL" clId="{2249ADF1-4B22-463A-B80D-AF309292B2FF}" dt="2023-06-05T13:54:29.826" v="36" actId="1076"/>
          <ac:picMkLst>
            <pc:docMk/>
            <pc:sldMk cId="208730491" sldId="271"/>
            <ac:picMk id="8" creationId="{9057F752-96A6-E06F-0CB9-D47220CCBA4E}"/>
          </ac:picMkLst>
        </pc:picChg>
      </pc:sldChg>
      <pc:sldChg chg="add">
        <pc:chgData name="Thüss RM, Remi" userId="0a54d0de-b609-4555-b731-bb7267ce5668" providerId="ADAL" clId="{2249ADF1-4B22-463A-B80D-AF309292B2FF}" dt="2023-06-05T13:57:25.792" v="39"/>
        <pc:sldMkLst>
          <pc:docMk/>
          <pc:sldMk cId="4271081393" sldId="271"/>
        </pc:sldMkLst>
      </pc:sldChg>
      <pc:sldChg chg="add ord">
        <pc:chgData name="Thüss RM, Remi" userId="0a54d0de-b609-4555-b731-bb7267ce5668" providerId="ADAL" clId="{2249ADF1-4B22-463A-B80D-AF309292B2FF}" dt="2023-06-15T10:28:59.640" v="82"/>
        <pc:sldMkLst>
          <pc:docMk/>
          <pc:sldMk cId="208730491" sldId="272"/>
        </pc:sldMkLst>
      </pc:sldChg>
      <pc:sldChg chg="addSp modSp add mod ord">
        <pc:chgData name="Thüss RM, Remi" userId="0a54d0de-b609-4555-b731-bb7267ce5668" providerId="ADAL" clId="{2249ADF1-4B22-463A-B80D-AF309292B2FF}" dt="2023-06-19T10:55:33.782" v="133" actId="1076"/>
        <pc:sldMkLst>
          <pc:docMk/>
          <pc:sldMk cId="55210359" sldId="273"/>
        </pc:sldMkLst>
        <pc:spChg chg="mod">
          <ac:chgData name="Thüss RM, Remi" userId="0a54d0de-b609-4555-b731-bb7267ce5668" providerId="ADAL" clId="{2249ADF1-4B22-463A-B80D-AF309292B2FF}" dt="2023-06-15T10:23:35.114" v="71" actId="20577"/>
          <ac:spMkLst>
            <pc:docMk/>
            <pc:sldMk cId="55210359" sldId="273"/>
            <ac:spMk id="5" creationId="{AF22ADAA-A962-8944-AD14-23A328386956}"/>
          </ac:spMkLst>
        </pc:spChg>
        <pc:spChg chg="mod">
          <ac:chgData name="Thüss RM, Remi" userId="0a54d0de-b609-4555-b731-bb7267ce5668" providerId="ADAL" clId="{2249ADF1-4B22-463A-B80D-AF309292B2FF}" dt="2023-06-19T10:51:06.118" v="127"/>
          <ac:spMkLst>
            <pc:docMk/>
            <pc:sldMk cId="55210359" sldId="273"/>
            <ac:spMk id="6" creationId="{5607DDF2-4BD5-AE44-B338-9D054C7D1C9E}"/>
          </ac:spMkLst>
        </pc:spChg>
        <pc:picChg chg="add mod">
          <ac:chgData name="Thüss RM, Remi" userId="0a54d0de-b609-4555-b731-bb7267ce5668" providerId="ADAL" clId="{2249ADF1-4B22-463A-B80D-AF309292B2FF}" dt="2023-06-19T10:51:25.542" v="129" actId="1076"/>
          <ac:picMkLst>
            <pc:docMk/>
            <pc:sldMk cId="55210359" sldId="273"/>
            <ac:picMk id="8" creationId="{6EB05829-CBF9-1051-5BA7-F46640422516}"/>
          </ac:picMkLst>
        </pc:picChg>
        <pc:picChg chg="add mod">
          <ac:chgData name="Thüss RM, Remi" userId="0a54d0de-b609-4555-b731-bb7267ce5668" providerId="ADAL" clId="{2249ADF1-4B22-463A-B80D-AF309292B2FF}" dt="2023-06-19T10:55:33.782" v="133" actId="1076"/>
          <ac:picMkLst>
            <pc:docMk/>
            <pc:sldMk cId="55210359" sldId="273"/>
            <ac:picMk id="10" creationId="{1170FFA8-0DCC-B62B-3BC2-D028D337A933}"/>
          </ac:picMkLst>
        </pc:picChg>
      </pc:sldChg>
      <pc:sldChg chg="addSp modSp add mod ord">
        <pc:chgData name="Thüss RM, Remi" userId="0a54d0de-b609-4555-b731-bb7267ce5668" providerId="ADAL" clId="{2249ADF1-4B22-463A-B80D-AF309292B2FF}" dt="2023-06-20T08:20:54.967" v="347"/>
        <pc:sldMkLst>
          <pc:docMk/>
          <pc:sldMk cId="2458484086" sldId="274"/>
        </pc:sldMkLst>
        <pc:spChg chg="mod">
          <ac:chgData name="Thüss RM, Remi" userId="0a54d0de-b609-4555-b731-bb7267ce5668" providerId="ADAL" clId="{2249ADF1-4B22-463A-B80D-AF309292B2FF}" dt="2023-06-15T10:23:42.641" v="79" actId="20577"/>
          <ac:spMkLst>
            <pc:docMk/>
            <pc:sldMk cId="2458484086" sldId="274"/>
            <ac:spMk id="5" creationId="{AF22ADAA-A962-8944-AD14-23A328386956}"/>
          </ac:spMkLst>
        </pc:spChg>
        <pc:spChg chg="mod">
          <ac:chgData name="Thüss RM, Remi" userId="0a54d0de-b609-4555-b731-bb7267ce5668" providerId="ADAL" clId="{2249ADF1-4B22-463A-B80D-AF309292B2FF}" dt="2023-06-19T10:57:22.853" v="211" actId="20577"/>
          <ac:spMkLst>
            <pc:docMk/>
            <pc:sldMk cId="2458484086" sldId="274"/>
            <ac:spMk id="6" creationId="{5607DDF2-4BD5-AE44-B338-9D054C7D1C9E}"/>
          </ac:spMkLst>
        </pc:spChg>
        <pc:picChg chg="add mod">
          <ac:chgData name="Thüss RM, Remi" userId="0a54d0de-b609-4555-b731-bb7267ce5668" providerId="ADAL" clId="{2249ADF1-4B22-463A-B80D-AF309292B2FF}" dt="2023-06-19T10:57:44.720" v="214" actId="1076"/>
          <ac:picMkLst>
            <pc:docMk/>
            <pc:sldMk cId="2458484086" sldId="274"/>
            <ac:picMk id="8" creationId="{656A6157-593D-1967-877B-A8052DB9B161}"/>
          </ac:picMkLst>
        </pc:picChg>
        <pc:picChg chg="add mod">
          <ac:chgData name="Thüss RM, Remi" userId="0a54d0de-b609-4555-b731-bb7267ce5668" providerId="ADAL" clId="{2249ADF1-4B22-463A-B80D-AF309292B2FF}" dt="2023-06-19T10:58:05.270" v="218" actId="1076"/>
          <ac:picMkLst>
            <pc:docMk/>
            <pc:sldMk cId="2458484086" sldId="274"/>
            <ac:picMk id="10" creationId="{ABE08390-39A8-B708-9E71-CB8E36EC6986}"/>
          </ac:picMkLst>
        </pc:picChg>
      </pc:sldChg>
      <pc:sldChg chg="add">
        <pc:chgData name="Thüss RM, Remi" userId="0a54d0de-b609-4555-b731-bb7267ce5668" providerId="ADAL" clId="{2249ADF1-4B22-463A-B80D-AF309292B2FF}" dt="2023-06-15T11:39:00.822" v="83"/>
        <pc:sldMkLst>
          <pc:docMk/>
          <pc:sldMk cId="2742246773" sldId="281"/>
        </pc:sldMkLst>
      </pc:sldChg>
      <pc:sldChg chg="add del">
        <pc:chgData name="Thüss RM, Remi" userId="0a54d0de-b609-4555-b731-bb7267ce5668" providerId="ADAL" clId="{2249ADF1-4B22-463A-B80D-AF309292B2FF}" dt="2023-06-19T11:46:40.130" v="220" actId="47"/>
        <pc:sldMkLst>
          <pc:docMk/>
          <pc:sldMk cId="1844737150" sldId="282"/>
        </pc:sldMkLst>
      </pc:sldChg>
      <pc:sldChg chg="delSp modSp add mod ord">
        <pc:chgData name="Thüss RM, Remi" userId="0a54d0de-b609-4555-b731-bb7267ce5668" providerId="ADAL" clId="{2249ADF1-4B22-463A-B80D-AF309292B2FF}" dt="2023-06-19T11:49:14.451" v="313" actId="20577"/>
        <pc:sldMkLst>
          <pc:docMk/>
          <pc:sldMk cId="3593028741" sldId="282"/>
        </pc:sldMkLst>
        <pc:spChg chg="mod">
          <ac:chgData name="Thüss RM, Remi" userId="0a54d0de-b609-4555-b731-bb7267ce5668" providerId="ADAL" clId="{2249ADF1-4B22-463A-B80D-AF309292B2FF}" dt="2023-06-19T11:47:36.959" v="287" actId="20577"/>
          <ac:spMkLst>
            <pc:docMk/>
            <pc:sldMk cId="3593028741" sldId="282"/>
            <ac:spMk id="5" creationId="{AF22ADAA-A962-8944-AD14-23A328386956}"/>
          </ac:spMkLst>
        </pc:spChg>
        <pc:spChg chg="mod">
          <ac:chgData name="Thüss RM, Remi" userId="0a54d0de-b609-4555-b731-bb7267ce5668" providerId="ADAL" clId="{2249ADF1-4B22-463A-B80D-AF309292B2FF}" dt="2023-06-19T11:49:14.451" v="313" actId="20577"/>
          <ac:spMkLst>
            <pc:docMk/>
            <pc:sldMk cId="3593028741" sldId="282"/>
            <ac:spMk id="6" creationId="{5607DDF2-4BD5-AE44-B338-9D054C7D1C9E}"/>
          </ac:spMkLst>
        </pc:spChg>
        <pc:picChg chg="del">
          <ac:chgData name="Thüss RM, Remi" userId="0a54d0de-b609-4555-b731-bb7267ce5668" providerId="ADAL" clId="{2249ADF1-4B22-463A-B80D-AF309292B2FF}" dt="2023-06-19T11:47:40.691" v="288" actId="478"/>
          <ac:picMkLst>
            <pc:docMk/>
            <pc:sldMk cId="3593028741" sldId="282"/>
            <ac:picMk id="8" creationId="{6EB05829-CBF9-1051-5BA7-F46640422516}"/>
          </ac:picMkLst>
        </pc:picChg>
        <pc:picChg chg="del">
          <ac:chgData name="Thüss RM, Remi" userId="0a54d0de-b609-4555-b731-bb7267ce5668" providerId="ADAL" clId="{2249ADF1-4B22-463A-B80D-AF309292B2FF}" dt="2023-06-19T11:47:42.386" v="289" actId="478"/>
          <ac:picMkLst>
            <pc:docMk/>
            <pc:sldMk cId="3593028741" sldId="282"/>
            <ac:picMk id="10" creationId="{1170FFA8-0DCC-B62B-3BC2-D028D337A933}"/>
          </ac:picMkLst>
        </pc:picChg>
      </pc:sldChg>
      <pc:sldChg chg="addSp delSp modSp add mod ord">
        <pc:chgData name="Thüss RM, Remi" userId="0a54d0de-b609-4555-b731-bb7267ce5668" providerId="ADAL" clId="{2249ADF1-4B22-463A-B80D-AF309292B2FF}" dt="2023-06-19T12:00:36.850" v="331" actId="1076"/>
        <pc:sldMkLst>
          <pc:docMk/>
          <pc:sldMk cId="15922696" sldId="283"/>
        </pc:sldMkLst>
        <pc:spChg chg="mod">
          <ac:chgData name="Thüss RM, Remi" userId="0a54d0de-b609-4555-b731-bb7267ce5668" providerId="ADAL" clId="{2249ADF1-4B22-463A-B80D-AF309292B2FF}" dt="2023-06-19T11:51:46.084" v="318"/>
          <ac:spMkLst>
            <pc:docMk/>
            <pc:sldMk cId="15922696" sldId="283"/>
            <ac:spMk id="5" creationId="{AF22ADAA-A962-8944-AD14-23A328386956}"/>
          </ac:spMkLst>
        </pc:spChg>
        <pc:spChg chg="del mod">
          <ac:chgData name="Thüss RM, Remi" userId="0a54d0de-b609-4555-b731-bb7267ce5668" providerId="ADAL" clId="{2249ADF1-4B22-463A-B80D-AF309292B2FF}" dt="2023-06-19T11:53:11.294" v="323" actId="22"/>
          <ac:spMkLst>
            <pc:docMk/>
            <pc:sldMk cId="15922696" sldId="283"/>
            <ac:spMk id="6" creationId="{5607DDF2-4BD5-AE44-B338-9D054C7D1C9E}"/>
          </ac:spMkLst>
        </pc:spChg>
        <pc:spChg chg="add del mod">
          <ac:chgData name="Thüss RM, Remi" userId="0a54d0de-b609-4555-b731-bb7267ce5668" providerId="ADAL" clId="{2249ADF1-4B22-463A-B80D-AF309292B2FF}" dt="2023-06-19T12:00:34.138" v="330" actId="478"/>
          <ac:spMkLst>
            <pc:docMk/>
            <pc:sldMk cId="15922696" sldId="283"/>
            <ac:spMk id="14" creationId="{1BB1265B-C3E0-9B20-37CF-05CE6CB4ED5D}"/>
          </ac:spMkLst>
        </pc:spChg>
        <pc:picChg chg="del">
          <ac:chgData name="Thüss RM, Remi" userId="0a54d0de-b609-4555-b731-bb7267ce5668" providerId="ADAL" clId="{2249ADF1-4B22-463A-B80D-AF309292B2FF}" dt="2023-06-19T11:51:38.171" v="317" actId="478"/>
          <ac:picMkLst>
            <pc:docMk/>
            <pc:sldMk cId="15922696" sldId="283"/>
            <ac:picMk id="8" creationId="{6EB05829-CBF9-1051-5BA7-F46640422516}"/>
          </ac:picMkLst>
        </pc:picChg>
        <pc:picChg chg="add mod">
          <ac:chgData name="Thüss RM, Remi" userId="0a54d0de-b609-4555-b731-bb7267ce5668" providerId="ADAL" clId="{2249ADF1-4B22-463A-B80D-AF309292B2FF}" dt="2023-06-19T12:00:36.850" v="331" actId="1076"/>
          <ac:picMkLst>
            <pc:docMk/>
            <pc:sldMk cId="15922696" sldId="283"/>
            <ac:picMk id="9" creationId="{AA03A0BD-CF41-A2B7-BA25-0C4CCC85560D}"/>
          </ac:picMkLst>
        </pc:picChg>
        <pc:picChg chg="del">
          <ac:chgData name="Thüss RM, Remi" userId="0a54d0de-b609-4555-b731-bb7267ce5668" providerId="ADAL" clId="{2249ADF1-4B22-463A-B80D-AF309292B2FF}" dt="2023-06-19T11:51:38.171" v="317" actId="478"/>
          <ac:picMkLst>
            <pc:docMk/>
            <pc:sldMk cId="15922696" sldId="283"/>
            <ac:picMk id="10" creationId="{1170FFA8-0DCC-B62B-3BC2-D028D337A933}"/>
          </ac:picMkLst>
        </pc:picChg>
        <pc:picChg chg="add del mod ord">
          <ac:chgData name="Thüss RM, Remi" userId="0a54d0de-b609-4555-b731-bb7267ce5668" providerId="ADAL" clId="{2249ADF1-4B22-463A-B80D-AF309292B2FF}" dt="2023-06-19T11:53:18.247" v="326" actId="478"/>
          <ac:picMkLst>
            <pc:docMk/>
            <pc:sldMk cId="15922696" sldId="283"/>
            <ac:picMk id="12" creationId="{854E6C03-E3F3-1C3D-D2A6-2CE0A7DB07A7}"/>
          </ac:picMkLst>
        </pc:picChg>
      </pc:sldChg>
      <pc:sldChg chg="delSp modSp add mod">
        <pc:chgData name="Thüss RM, Remi" userId="0a54d0de-b609-4555-b731-bb7267ce5668" providerId="ADAL" clId="{2249ADF1-4B22-463A-B80D-AF309292B2FF}" dt="2023-06-19T12:00:26.368" v="329" actId="1076"/>
        <pc:sldMkLst>
          <pc:docMk/>
          <pc:sldMk cId="3213522252" sldId="284"/>
        </pc:sldMkLst>
        <pc:picChg chg="del">
          <ac:chgData name="Thüss RM, Remi" userId="0a54d0de-b609-4555-b731-bb7267ce5668" providerId="ADAL" clId="{2249ADF1-4B22-463A-B80D-AF309292B2FF}" dt="2023-06-19T11:53:19.865" v="327" actId="478"/>
          <ac:picMkLst>
            <pc:docMk/>
            <pc:sldMk cId="3213522252" sldId="284"/>
            <ac:picMk id="9" creationId="{AA03A0BD-CF41-A2B7-BA25-0C4CCC85560D}"/>
          </ac:picMkLst>
        </pc:picChg>
        <pc:picChg chg="mod">
          <ac:chgData name="Thüss RM, Remi" userId="0a54d0de-b609-4555-b731-bb7267ce5668" providerId="ADAL" clId="{2249ADF1-4B22-463A-B80D-AF309292B2FF}" dt="2023-06-19T12:00:26.368" v="329" actId="1076"/>
          <ac:picMkLst>
            <pc:docMk/>
            <pc:sldMk cId="3213522252" sldId="284"/>
            <ac:picMk id="12" creationId="{854E6C03-E3F3-1C3D-D2A6-2CE0A7DB07A7}"/>
          </ac:picMkLst>
        </pc:picChg>
      </pc:sldChg>
      <pc:sldChg chg="addSp delSp add mod">
        <pc:chgData name="Thüss RM, Remi" userId="0a54d0de-b609-4555-b731-bb7267ce5668" providerId="ADAL" clId="{2249ADF1-4B22-463A-B80D-AF309292B2FF}" dt="2023-06-19T12:17:40.797" v="343"/>
        <pc:sldMkLst>
          <pc:docMk/>
          <pc:sldMk cId="3245629675" sldId="285"/>
        </pc:sldMkLst>
        <pc:spChg chg="add">
          <ac:chgData name="Thüss RM, Remi" userId="0a54d0de-b609-4555-b731-bb7267ce5668" providerId="ADAL" clId="{2249ADF1-4B22-463A-B80D-AF309292B2FF}" dt="2023-06-19T12:16:46.773" v="342"/>
          <ac:spMkLst>
            <pc:docMk/>
            <pc:sldMk cId="3245629675" sldId="285"/>
            <ac:spMk id="6" creationId="{1508934F-F1B4-0692-4F41-10BFE0A5D3CA}"/>
          </ac:spMkLst>
        </pc:spChg>
        <pc:picChg chg="del">
          <ac:chgData name="Thüss RM, Remi" userId="0a54d0de-b609-4555-b731-bb7267ce5668" providerId="ADAL" clId="{2249ADF1-4B22-463A-B80D-AF309292B2FF}" dt="2023-06-19T12:15:01.518" v="333" actId="478"/>
          <ac:picMkLst>
            <pc:docMk/>
            <pc:sldMk cId="3245629675" sldId="285"/>
            <ac:picMk id="9" creationId="{AA03A0BD-CF41-A2B7-BA25-0C4CCC85560D}"/>
          </ac:picMkLst>
        </pc:picChg>
        <pc:picChg chg="add del">
          <ac:chgData name="Thüss RM, Remi" userId="0a54d0de-b609-4555-b731-bb7267ce5668" providerId="ADAL" clId="{2249ADF1-4B22-463A-B80D-AF309292B2FF}" dt="2023-06-19T12:16:44.133" v="341" actId="478"/>
          <ac:picMkLst>
            <pc:docMk/>
            <pc:sldMk cId="3245629675" sldId="285"/>
            <ac:picMk id="1026" creationId="{7E76A659-4D23-3296-E97B-14810354C07B}"/>
          </ac:picMkLst>
        </pc:picChg>
        <pc:picChg chg="add">
          <ac:chgData name="Thüss RM, Remi" userId="0a54d0de-b609-4555-b731-bb7267ce5668" providerId="ADAL" clId="{2249ADF1-4B22-463A-B80D-AF309292B2FF}" dt="2023-06-19T12:17:40.797" v="343"/>
          <ac:picMkLst>
            <pc:docMk/>
            <pc:sldMk cId="3245629675" sldId="285"/>
            <ac:picMk id="1030" creationId="{D4DC61F3-5792-5750-4FE3-57C7A641018C}"/>
          </ac:picMkLst>
        </pc:picChg>
      </pc:sldChg>
      <pc:sldChg chg="add del">
        <pc:chgData name="Thüss RM, Remi" userId="0a54d0de-b609-4555-b731-bb7267ce5668" providerId="ADAL" clId="{2249ADF1-4B22-463A-B80D-AF309292B2FF}" dt="2023-06-19T12:15:02.579" v="335"/>
        <pc:sldMkLst>
          <pc:docMk/>
          <pc:sldMk cId="104259808" sldId="286"/>
        </pc:sldMkLst>
      </pc:sldChg>
      <pc:sldChg chg="add del">
        <pc:chgData name="Thüss RM, Remi" userId="0a54d0de-b609-4555-b731-bb7267ce5668" providerId="ADAL" clId="{2249ADF1-4B22-463A-B80D-AF309292B2FF}" dt="2023-06-19T12:15:08.686" v="337"/>
        <pc:sldMkLst>
          <pc:docMk/>
          <pc:sldMk cId="1880064106" sldId="286"/>
        </pc:sldMkLst>
      </pc:sldChg>
      <pc:sldChg chg="add del">
        <pc:chgData name="Thüss RM, Remi" userId="0a54d0de-b609-4555-b731-bb7267ce5668" providerId="ADAL" clId="{2249ADF1-4B22-463A-B80D-AF309292B2FF}" dt="2023-06-19T12:15:49.714" v="339"/>
        <pc:sldMkLst>
          <pc:docMk/>
          <pc:sldMk cId="3924370790" sldId="286"/>
        </pc:sldMkLst>
      </pc:sldChg>
    </pc:docChg>
  </pc:docChgLst>
  <pc:docChgLst>
    <pc:chgData name="Thüss RM, Remi" userId="0a54d0de-b609-4555-b731-bb7267ce5668" providerId="ADAL" clId="{D01380A9-6D00-4550-BEE4-99D3240D59CA}"/>
    <pc:docChg chg="undo custSel addSld delSld modSld modSection">
      <pc:chgData name="Thüss RM, Remi" userId="0a54d0de-b609-4555-b731-bb7267ce5668" providerId="ADAL" clId="{D01380A9-6D00-4550-BEE4-99D3240D59CA}" dt="2023-05-08T14:29:33.185" v="242" actId="1076"/>
      <pc:docMkLst>
        <pc:docMk/>
      </pc:docMkLst>
      <pc:sldChg chg="modSp mod">
        <pc:chgData name="Thüss RM, Remi" userId="0a54d0de-b609-4555-b731-bb7267ce5668" providerId="ADAL" clId="{D01380A9-6D00-4550-BEE4-99D3240D59CA}" dt="2023-04-19T13:19:23.844" v="150" actId="20577"/>
        <pc:sldMkLst>
          <pc:docMk/>
          <pc:sldMk cId="1631541359" sldId="262"/>
        </pc:sldMkLst>
        <pc:spChg chg="mod">
          <ac:chgData name="Thüss RM, Remi" userId="0a54d0de-b609-4555-b731-bb7267ce5668" providerId="ADAL" clId="{D01380A9-6D00-4550-BEE4-99D3240D59CA}" dt="2023-04-19T13:19:23.844" v="150" actId="20577"/>
          <ac:spMkLst>
            <pc:docMk/>
            <pc:sldMk cId="1631541359" sldId="262"/>
            <ac:spMk id="6" creationId="{5607DDF2-4BD5-AE44-B338-9D054C7D1C9E}"/>
          </ac:spMkLst>
        </pc:spChg>
      </pc:sldChg>
      <pc:sldChg chg="addSp modSp mod">
        <pc:chgData name="Thüss RM, Remi" userId="0a54d0de-b609-4555-b731-bb7267ce5668" providerId="ADAL" clId="{D01380A9-6D00-4550-BEE4-99D3240D59CA}" dt="2023-04-19T12:55:36.834" v="2" actId="20577"/>
        <pc:sldMkLst>
          <pc:docMk/>
          <pc:sldMk cId="3093389630" sldId="270"/>
        </pc:sldMkLst>
        <pc:spChg chg="add mod">
          <ac:chgData name="Thüss RM, Remi" userId="0a54d0de-b609-4555-b731-bb7267ce5668" providerId="ADAL" clId="{D01380A9-6D00-4550-BEE4-99D3240D59CA}" dt="2023-04-19T12:55:36.834" v="2" actId="20577"/>
          <ac:spMkLst>
            <pc:docMk/>
            <pc:sldMk cId="3093389630" sldId="270"/>
            <ac:spMk id="2" creationId="{29525EE7-670F-0139-0594-29D61E17126F}"/>
          </ac:spMkLst>
        </pc:spChg>
      </pc:sldChg>
      <pc:sldChg chg="del">
        <pc:chgData name="Thüss RM, Remi" userId="0a54d0de-b609-4555-b731-bb7267ce5668" providerId="ADAL" clId="{D01380A9-6D00-4550-BEE4-99D3240D59CA}" dt="2023-04-19T13:18:12.782" v="24" actId="47"/>
        <pc:sldMkLst>
          <pc:docMk/>
          <pc:sldMk cId="2922120188" sldId="271"/>
        </pc:sldMkLst>
      </pc:sldChg>
      <pc:sldChg chg="del">
        <pc:chgData name="Thüss RM, Remi" userId="0a54d0de-b609-4555-b731-bb7267ce5668" providerId="ADAL" clId="{D01380A9-6D00-4550-BEE4-99D3240D59CA}" dt="2023-04-19T13:18:12.782" v="24" actId="47"/>
        <pc:sldMkLst>
          <pc:docMk/>
          <pc:sldMk cId="3305877861" sldId="272"/>
        </pc:sldMkLst>
      </pc:sldChg>
      <pc:sldChg chg="addSp delSp modSp mod modAnim">
        <pc:chgData name="Thüss RM, Remi" userId="0a54d0de-b609-4555-b731-bb7267ce5668" providerId="ADAL" clId="{D01380A9-6D00-4550-BEE4-99D3240D59CA}" dt="2023-04-19T14:09:23.380" v="231" actId="1076"/>
        <pc:sldMkLst>
          <pc:docMk/>
          <pc:sldMk cId="2701982780" sldId="275"/>
        </pc:sldMkLst>
        <pc:spChg chg="mod">
          <ac:chgData name="Thüss RM, Remi" userId="0a54d0de-b609-4555-b731-bb7267ce5668" providerId="ADAL" clId="{D01380A9-6D00-4550-BEE4-99D3240D59CA}" dt="2023-04-19T13:20:19.885" v="153" actId="255"/>
          <ac:spMkLst>
            <pc:docMk/>
            <pc:sldMk cId="2701982780" sldId="275"/>
            <ac:spMk id="5" creationId="{AF22ADAA-A962-8944-AD14-23A328386956}"/>
          </ac:spMkLst>
        </pc:spChg>
        <pc:spChg chg="del">
          <ac:chgData name="Thüss RM, Remi" userId="0a54d0de-b609-4555-b731-bb7267ce5668" providerId="ADAL" clId="{D01380A9-6D00-4550-BEE4-99D3240D59CA}" dt="2023-04-19T13:16:24.307" v="4" actId="478"/>
          <ac:spMkLst>
            <pc:docMk/>
            <pc:sldMk cId="2701982780" sldId="275"/>
            <ac:spMk id="6" creationId="{5607DDF2-4BD5-AE44-B338-9D054C7D1C9E}"/>
          </ac:spMkLst>
        </pc:spChg>
        <pc:spChg chg="add del mod">
          <ac:chgData name="Thüss RM, Remi" userId="0a54d0de-b609-4555-b731-bb7267ce5668" providerId="ADAL" clId="{D01380A9-6D00-4550-BEE4-99D3240D59CA}" dt="2023-04-19T13:16:50.430" v="7" actId="478"/>
          <ac:spMkLst>
            <pc:docMk/>
            <pc:sldMk cId="2701982780" sldId="275"/>
            <ac:spMk id="8" creationId="{49F3CD7E-67DE-CFE4-F770-210561889AB3}"/>
          </ac:spMkLst>
        </pc:spChg>
        <pc:spChg chg="add del mod">
          <ac:chgData name="Thüss RM, Remi" userId="0a54d0de-b609-4555-b731-bb7267ce5668" providerId="ADAL" clId="{D01380A9-6D00-4550-BEE4-99D3240D59CA}" dt="2023-04-19T13:17:37.411" v="18" actId="478"/>
          <ac:spMkLst>
            <pc:docMk/>
            <pc:sldMk cId="2701982780" sldId="275"/>
            <ac:spMk id="9" creationId="{7F71AE9A-4994-8F08-A6C8-9BDCEE07ECED}"/>
          </ac:spMkLst>
        </pc:spChg>
        <pc:spChg chg="add del mod">
          <ac:chgData name="Thüss RM, Remi" userId="0a54d0de-b609-4555-b731-bb7267ce5668" providerId="ADAL" clId="{D01380A9-6D00-4550-BEE4-99D3240D59CA}" dt="2023-04-19T13:21:54.312" v="224" actId="478"/>
          <ac:spMkLst>
            <pc:docMk/>
            <pc:sldMk cId="2701982780" sldId="275"/>
            <ac:spMk id="10" creationId="{EFD2BF20-4D02-8B44-22FA-1276BCFAB7DA}"/>
          </ac:spMkLst>
        </pc:spChg>
        <pc:spChg chg="add">
          <ac:chgData name="Thüss RM, Remi" userId="0a54d0de-b609-4555-b731-bb7267ce5668" providerId="ADAL" clId="{D01380A9-6D00-4550-BEE4-99D3240D59CA}" dt="2023-04-19T14:08:54.028" v="227" actId="22"/>
          <ac:spMkLst>
            <pc:docMk/>
            <pc:sldMk cId="2701982780" sldId="275"/>
            <ac:spMk id="13" creationId="{B101DDAF-AED7-5272-8B6F-1F14054C9F3A}"/>
          </ac:spMkLst>
        </pc:spChg>
        <pc:picChg chg="add mod">
          <ac:chgData name="Thüss RM, Remi" userId="0a54d0de-b609-4555-b731-bb7267ce5668" providerId="ADAL" clId="{D01380A9-6D00-4550-BEE4-99D3240D59CA}" dt="2023-04-19T14:09:23.380" v="231" actId="1076"/>
          <ac:picMkLst>
            <pc:docMk/>
            <pc:sldMk cId="2701982780" sldId="275"/>
            <ac:picMk id="11" creationId="{7C0881D0-F32C-F7E3-EC4C-AFEF9201FAC9}"/>
          </ac:picMkLst>
        </pc:picChg>
        <pc:picChg chg="add del">
          <ac:chgData name="Thüss RM, Remi" userId="0a54d0de-b609-4555-b731-bb7267ce5668" providerId="ADAL" clId="{D01380A9-6D00-4550-BEE4-99D3240D59CA}" dt="2023-04-19T13:16:47.961" v="6" actId="478"/>
          <ac:picMkLst>
            <pc:docMk/>
            <pc:sldMk cId="2701982780" sldId="275"/>
            <ac:picMk id="1026" creationId="{6D9F96FC-7526-2B3E-7EC6-5FF7EF8EA3E5}"/>
          </ac:picMkLst>
        </pc:picChg>
        <pc:picChg chg="add del mod">
          <ac:chgData name="Thüss RM, Remi" userId="0a54d0de-b609-4555-b731-bb7267ce5668" providerId="ADAL" clId="{D01380A9-6D00-4550-BEE4-99D3240D59CA}" dt="2023-04-19T13:21:54.312" v="224" actId="478"/>
          <ac:picMkLst>
            <pc:docMk/>
            <pc:sldMk cId="2701982780" sldId="275"/>
            <ac:picMk id="1028" creationId="{99C7DFFD-D4C6-8DAD-0863-AC6FFD18B85B}"/>
          </ac:picMkLst>
        </pc:picChg>
      </pc:sldChg>
      <pc:sldChg chg="del">
        <pc:chgData name="Thüss RM, Remi" userId="0a54d0de-b609-4555-b731-bb7267ce5668" providerId="ADAL" clId="{D01380A9-6D00-4550-BEE4-99D3240D59CA}" dt="2023-04-19T13:18:12.782" v="24" actId="47"/>
        <pc:sldMkLst>
          <pc:docMk/>
          <pc:sldMk cId="2735592712" sldId="276"/>
        </pc:sldMkLst>
      </pc:sldChg>
      <pc:sldChg chg="delSp modSp add mod">
        <pc:chgData name="Thüss RM, Remi" userId="0a54d0de-b609-4555-b731-bb7267ce5668" providerId="ADAL" clId="{D01380A9-6D00-4550-BEE4-99D3240D59CA}" dt="2023-04-19T13:20:52.622" v="178" actId="20577"/>
        <pc:sldMkLst>
          <pc:docMk/>
          <pc:sldMk cId="3650350678" sldId="276"/>
        </pc:sldMkLst>
        <pc:spChg chg="mod">
          <ac:chgData name="Thüss RM, Remi" userId="0a54d0de-b609-4555-b731-bb7267ce5668" providerId="ADAL" clId="{D01380A9-6D00-4550-BEE4-99D3240D59CA}" dt="2023-04-19T13:20:52.622" v="178" actId="20577"/>
          <ac:spMkLst>
            <pc:docMk/>
            <pc:sldMk cId="3650350678" sldId="276"/>
            <ac:spMk id="5" creationId="{AF22ADAA-A962-8944-AD14-23A328386956}"/>
          </ac:spMkLst>
        </pc:spChg>
        <pc:spChg chg="del">
          <ac:chgData name="Thüss RM, Remi" userId="0a54d0de-b609-4555-b731-bb7267ce5668" providerId="ADAL" clId="{D01380A9-6D00-4550-BEE4-99D3240D59CA}" dt="2023-04-19T13:20:35.626" v="155" actId="478"/>
          <ac:spMkLst>
            <pc:docMk/>
            <pc:sldMk cId="3650350678" sldId="276"/>
            <ac:spMk id="10" creationId="{EFD2BF20-4D02-8B44-22FA-1276BCFAB7DA}"/>
          </ac:spMkLst>
        </pc:spChg>
        <pc:picChg chg="del">
          <ac:chgData name="Thüss RM, Remi" userId="0a54d0de-b609-4555-b731-bb7267ce5668" providerId="ADAL" clId="{D01380A9-6D00-4550-BEE4-99D3240D59CA}" dt="2023-04-19T13:20:37.609" v="156" actId="478"/>
          <ac:picMkLst>
            <pc:docMk/>
            <pc:sldMk cId="3650350678" sldId="276"/>
            <ac:picMk id="1028" creationId="{99C7DFFD-D4C6-8DAD-0863-AC6FFD18B85B}"/>
          </ac:picMkLst>
        </pc:picChg>
      </pc:sldChg>
      <pc:sldChg chg="modSp add mod">
        <pc:chgData name="Thüss RM, Remi" userId="0a54d0de-b609-4555-b731-bb7267ce5668" providerId="ADAL" clId="{D01380A9-6D00-4550-BEE4-99D3240D59CA}" dt="2023-04-19T13:21:20.308" v="203" actId="20577"/>
        <pc:sldMkLst>
          <pc:docMk/>
          <pc:sldMk cId="153556328" sldId="277"/>
        </pc:sldMkLst>
        <pc:spChg chg="mod">
          <ac:chgData name="Thüss RM, Remi" userId="0a54d0de-b609-4555-b731-bb7267ce5668" providerId="ADAL" clId="{D01380A9-6D00-4550-BEE4-99D3240D59CA}" dt="2023-04-19T13:21:20.308" v="203" actId="20577"/>
          <ac:spMkLst>
            <pc:docMk/>
            <pc:sldMk cId="153556328" sldId="277"/>
            <ac:spMk id="5" creationId="{AF22ADAA-A962-8944-AD14-23A328386956}"/>
          </ac:spMkLst>
        </pc:spChg>
      </pc:sldChg>
      <pc:sldChg chg="del">
        <pc:chgData name="Thüss RM, Remi" userId="0a54d0de-b609-4555-b731-bb7267ce5668" providerId="ADAL" clId="{D01380A9-6D00-4550-BEE4-99D3240D59CA}" dt="2023-04-19T13:18:12.782" v="24" actId="47"/>
        <pc:sldMkLst>
          <pc:docMk/>
          <pc:sldMk cId="349753099" sldId="277"/>
        </pc:sldMkLst>
      </pc:sldChg>
      <pc:sldChg chg="del">
        <pc:chgData name="Thüss RM, Remi" userId="0a54d0de-b609-4555-b731-bb7267ce5668" providerId="ADAL" clId="{D01380A9-6D00-4550-BEE4-99D3240D59CA}" dt="2023-04-19T13:18:12.782" v="24" actId="47"/>
        <pc:sldMkLst>
          <pc:docMk/>
          <pc:sldMk cId="483332825" sldId="278"/>
        </pc:sldMkLst>
      </pc:sldChg>
      <pc:sldChg chg="modSp add mod">
        <pc:chgData name="Thüss RM, Remi" userId="0a54d0de-b609-4555-b731-bb7267ce5668" providerId="ADAL" clId="{D01380A9-6D00-4550-BEE4-99D3240D59CA}" dt="2023-04-19T13:21:29.968" v="220" actId="20577"/>
        <pc:sldMkLst>
          <pc:docMk/>
          <pc:sldMk cId="829720153" sldId="278"/>
        </pc:sldMkLst>
        <pc:spChg chg="mod">
          <ac:chgData name="Thüss RM, Remi" userId="0a54d0de-b609-4555-b731-bb7267ce5668" providerId="ADAL" clId="{D01380A9-6D00-4550-BEE4-99D3240D59CA}" dt="2023-04-19T13:21:29.968" v="220" actId="20577"/>
          <ac:spMkLst>
            <pc:docMk/>
            <pc:sldMk cId="829720153" sldId="278"/>
            <ac:spMk id="5" creationId="{AF22ADAA-A962-8944-AD14-23A328386956}"/>
          </ac:spMkLst>
        </pc:spChg>
      </pc:sldChg>
      <pc:sldChg chg="addSp modSp add">
        <pc:chgData name="Thüss RM, Remi" userId="0a54d0de-b609-4555-b731-bb7267ce5668" providerId="ADAL" clId="{D01380A9-6D00-4550-BEE4-99D3240D59CA}" dt="2023-04-19T13:21:49.091" v="222"/>
        <pc:sldMkLst>
          <pc:docMk/>
          <pc:sldMk cId="1579076053" sldId="279"/>
        </pc:sldMkLst>
        <pc:spChg chg="add mod">
          <ac:chgData name="Thüss RM, Remi" userId="0a54d0de-b609-4555-b731-bb7267ce5668" providerId="ADAL" clId="{D01380A9-6D00-4550-BEE4-99D3240D59CA}" dt="2023-04-19T13:21:49.091" v="222"/>
          <ac:spMkLst>
            <pc:docMk/>
            <pc:sldMk cId="1579076053" sldId="279"/>
            <ac:spMk id="6" creationId="{AFB7155F-9503-E60E-B1A6-65D1B0684A93}"/>
          </ac:spMkLst>
        </pc:spChg>
        <pc:picChg chg="add mod">
          <ac:chgData name="Thüss RM, Remi" userId="0a54d0de-b609-4555-b731-bb7267ce5668" providerId="ADAL" clId="{D01380A9-6D00-4550-BEE4-99D3240D59CA}" dt="2023-04-19T13:21:49.091" v="222"/>
          <ac:picMkLst>
            <pc:docMk/>
            <pc:sldMk cId="1579076053" sldId="279"/>
            <ac:picMk id="7" creationId="{DCF434AC-D16A-AE87-2AB3-8464F68154C9}"/>
          </ac:picMkLst>
        </pc:picChg>
      </pc:sldChg>
      <pc:sldChg chg="del">
        <pc:chgData name="Thüss RM, Remi" userId="0a54d0de-b609-4555-b731-bb7267ce5668" providerId="ADAL" clId="{D01380A9-6D00-4550-BEE4-99D3240D59CA}" dt="2023-04-19T13:18:12.782" v="24" actId="47"/>
        <pc:sldMkLst>
          <pc:docMk/>
          <pc:sldMk cId="4106739452" sldId="279"/>
        </pc:sldMkLst>
      </pc:sldChg>
      <pc:sldChg chg="del">
        <pc:chgData name="Thüss RM, Remi" userId="0a54d0de-b609-4555-b731-bb7267ce5668" providerId="ADAL" clId="{D01380A9-6D00-4550-BEE4-99D3240D59CA}" dt="2023-04-19T13:18:12.782" v="24" actId="47"/>
        <pc:sldMkLst>
          <pc:docMk/>
          <pc:sldMk cId="1311603486" sldId="280"/>
        </pc:sldMkLst>
      </pc:sldChg>
      <pc:sldChg chg="addSp delSp modSp add mod delAnim">
        <pc:chgData name="Thüss RM, Remi" userId="0a54d0de-b609-4555-b731-bb7267ce5668" providerId="ADAL" clId="{D01380A9-6D00-4550-BEE4-99D3240D59CA}" dt="2023-05-08T14:29:33.185" v="242" actId="1076"/>
        <pc:sldMkLst>
          <pc:docMk/>
          <pc:sldMk cId="2358882096" sldId="280"/>
        </pc:sldMkLst>
        <pc:picChg chg="add mod">
          <ac:chgData name="Thüss RM, Remi" userId="0a54d0de-b609-4555-b731-bb7267ce5668" providerId="ADAL" clId="{D01380A9-6D00-4550-BEE4-99D3240D59CA}" dt="2023-05-08T14:27:49.428" v="235" actId="1076"/>
          <ac:picMkLst>
            <pc:docMk/>
            <pc:sldMk cId="2358882096" sldId="280"/>
            <ac:picMk id="7" creationId="{C02DE19D-D415-26D2-A70C-ED24FC07BB09}"/>
          </ac:picMkLst>
        </pc:picChg>
        <pc:picChg chg="add mod">
          <ac:chgData name="Thüss RM, Remi" userId="0a54d0de-b609-4555-b731-bb7267ce5668" providerId="ADAL" clId="{D01380A9-6D00-4550-BEE4-99D3240D59CA}" dt="2023-05-08T14:29:33.185" v="242" actId="1076"/>
          <ac:picMkLst>
            <pc:docMk/>
            <pc:sldMk cId="2358882096" sldId="280"/>
            <ac:picMk id="9" creationId="{945D395B-0907-9419-0CDE-60D1E2944BF9}"/>
          </ac:picMkLst>
        </pc:picChg>
        <pc:picChg chg="del">
          <ac:chgData name="Thüss RM, Remi" userId="0a54d0de-b609-4555-b731-bb7267ce5668" providerId="ADAL" clId="{D01380A9-6D00-4550-BEE4-99D3240D59CA}" dt="2023-05-08T13:51:55.471" v="233" actId="478"/>
          <ac:picMkLst>
            <pc:docMk/>
            <pc:sldMk cId="2358882096" sldId="280"/>
            <ac:picMk id="11" creationId="{7C0881D0-F32C-F7E3-EC4C-AFEF9201FAC9}"/>
          </ac:picMkLst>
        </pc:picChg>
        <pc:picChg chg="add mod">
          <ac:chgData name="Thüss RM, Remi" userId="0a54d0de-b609-4555-b731-bb7267ce5668" providerId="ADAL" clId="{D01380A9-6D00-4550-BEE4-99D3240D59CA}" dt="2023-05-08T14:29:24.953" v="241" actId="14100"/>
          <ac:picMkLst>
            <pc:docMk/>
            <pc:sldMk cId="2358882096" sldId="280"/>
            <ac:picMk id="12" creationId="{1866AF44-8223-4843-5932-6832C7951B9E}"/>
          </ac:picMkLst>
        </pc:picChg>
      </pc:sldChg>
    </pc:docChg>
  </pc:docChgLst>
  <pc:docChgLst>
    <pc:chgData name="Thüss RM, Remi" userId="0a54d0de-b609-4555-b731-bb7267ce5668" providerId="ADAL" clId="{326FCE09-E51B-458F-BFC2-28FC736404DE}"/>
    <pc:docChg chg="custSel modSld">
      <pc:chgData name="Thüss RM, Remi" userId="0a54d0de-b609-4555-b731-bb7267ce5668" providerId="ADAL" clId="{326FCE09-E51B-458F-BFC2-28FC736404DE}" dt="2023-12-07T16:05:03.985" v="59" actId="20577"/>
      <pc:docMkLst>
        <pc:docMk/>
      </pc:docMkLst>
      <pc:sldChg chg="modSp mod">
        <pc:chgData name="Thüss RM, Remi" userId="0a54d0de-b609-4555-b731-bb7267ce5668" providerId="ADAL" clId="{326FCE09-E51B-458F-BFC2-28FC736404DE}" dt="2023-12-07T16:05:03.985" v="59" actId="20577"/>
        <pc:sldMkLst>
          <pc:docMk/>
          <pc:sldMk cId="4088343165" sldId="283"/>
        </pc:sldMkLst>
        <pc:spChg chg="mod">
          <ac:chgData name="Thüss RM, Remi" userId="0a54d0de-b609-4555-b731-bb7267ce5668" providerId="ADAL" clId="{326FCE09-E51B-458F-BFC2-28FC736404DE}" dt="2023-12-07T16:05:03.985" v="59" actId="20577"/>
          <ac:spMkLst>
            <pc:docMk/>
            <pc:sldMk cId="4088343165" sldId="283"/>
            <ac:spMk id="6" creationId="{5607DDF2-4BD5-AE44-B338-9D054C7D1C9E}"/>
          </ac:spMkLst>
        </pc:spChg>
      </pc:sldChg>
    </pc:docChg>
  </pc:docChgLst>
  <pc:docChgLst>
    <pc:chgData name="Thüss RM, Remi" userId="0a54d0de-b609-4555-b731-bb7267ce5668" providerId="ADAL" clId="{440A2C61-AA81-466B-96D4-58272DADD702}"/>
    <pc:docChg chg="undo custSel modSld">
      <pc:chgData name="Thüss RM, Remi" userId="0a54d0de-b609-4555-b731-bb7267ce5668" providerId="ADAL" clId="{440A2C61-AA81-466B-96D4-58272DADD702}" dt="2023-07-11T10:55:02.536" v="99" actId="115"/>
      <pc:docMkLst>
        <pc:docMk/>
      </pc:docMkLst>
      <pc:sldChg chg="addSp modSp mod">
        <pc:chgData name="Thüss RM, Remi" userId="0a54d0de-b609-4555-b731-bb7267ce5668" providerId="ADAL" clId="{440A2C61-AA81-466B-96D4-58272DADD702}" dt="2023-07-11T10:55:02.536" v="99" actId="115"/>
        <pc:sldMkLst>
          <pc:docMk/>
          <pc:sldMk cId="4271081393" sldId="271"/>
        </pc:sldMkLst>
        <pc:spChg chg="mod">
          <ac:chgData name="Thüss RM, Remi" userId="0a54d0de-b609-4555-b731-bb7267ce5668" providerId="ADAL" clId="{440A2C61-AA81-466B-96D4-58272DADD702}" dt="2023-07-11T10:51:01.446" v="5" actId="1076"/>
          <ac:spMkLst>
            <pc:docMk/>
            <pc:sldMk cId="4271081393" sldId="271"/>
            <ac:spMk id="2" creationId="{A7A19D3A-C8E7-E574-96D9-68FF9E823D0A}"/>
          </ac:spMkLst>
        </pc:spChg>
        <pc:spChg chg="add mod ord">
          <ac:chgData name="Thüss RM, Remi" userId="0a54d0de-b609-4555-b731-bb7267ce5668" providerId="ADAL" clId="{440A2C61-AA81-466B-96D4-58272DADD702}" dt="2023-07-11T10:55:02.536" v="99" actId="115"/>
          <ac:spMkLst>
            <pc:docMk/>
            <pc:sldMk cId="4271081393" sldId="271"/>
            <ac:spMk id="6" creationId="{ABB2F3BC-D285-179D-4E1E-C826112C9E51}"/>
          </ac:spMkLst>
        </pc:spChg>
        <pc:picChg chg="mod">
          <ac:chgData name="Thüss RM, Remi" userId="0a54d0de-b609-4555-b731-bb7267ce5668" providerId="ADAL" clId="{440A2C61-AA81-466B-96D4-58272DADD702}" dt="2023-07-11T10:51:01.446" v="5" actId="1076"/>
          <ac:picMkLst>
            <pc:docMk/>
            <pc:sldMk cId="4271081393" sldId="271"/>
            <ac:picMk id="4" creationId="{9AF0BE3A-6954-6CCC-5CC9-8337C2DF911A}"/>
          </ac:picMkLst>
        </pc:picChg>
      </pc:sldChg>
    </pc:docChg>
  </pc:docChgLst>
  <pc:docChgLst>
    <pc:chgData name="Thüss RM, Remi" userId="0a54d0de-b609-4555-b731-bb7267ce5668" providerId="ADAL" clId="{05736F96-F736-41D1-8F65-E13020D6BAEB}"/>
    <pc:docChg chg="undo custSel addSld delSld modSld sldOrd modSection">
      <pc:chgData name="Thüss RM, Remi" userId="0a54d0de-b609-4555-b731-bb7267ce5668" providerId="ADAL" clId="{05736F96-F736-41D1-8F65-E13020D6BAEB}" dt="2024-03-19T10:30:35.026" v="711" actId="115"/>
      <pc:docMkLst>
        <pc:docMk/>
      </pc:docMkLst>
      <pc:sldChg chg="modSp mod">
        <pc:chgData name="Thüss RM, Remi" userId="0a54d0de-b609-4555-b731-bb7267ce5668" providerId="ADAL" clId="{05736F96-F736-41D1-8F65-E13020D6BAEB}" dt="2024-03-15T10:39:39.227" v="84" actId="20577"/>
        <pc:sldMkLst>
          <pc:docMk/>
          <pc:sldMk cId="1631541359" sldId="262"/>
        </pc:sldMkLst>
        <pc:spChg chg="mod">
          <ac:chgData name="Thüss RM, Remi" userId="0a54d0de-b609-4555-b731-bb7267ce5668" providerId="ADAL" clId="{05736F96-F736-41D1-8F65-E13020D6BAEB}" dt="2024-03-15T10:39:39.227" v="84" actId="20577"/>
          <ac:spMkLst>
            <pc:docMk/>
            <pc:sldMk cId="1631541359" sldId="262"/>
            <ac:spMk id="6" creationId="{5607DDF2-4BD5-AE44-B338-9D054C7D1C9E}"/>
          </ac:spMkLst>
        </pc:spChg>
      </pc:sldChg>
      <pc:sldChg chg="modSp mod">
        <pc:chgData name="Thüss RM, Remi" userId="0a54d0de-b609-4555-b731-bb7267ce5668" providerId="ADAL" clId="{05736F96-F736-41D1-8F65-E13020D6BAEB}" dt="2024-03-15T08:53:29.714" v="5" actId="20577"/>
        <pc:sldMkLst>
          <pc:docMk/>
          <pc:sldMk cId="3093389630" sldId="270"/>
        </pc:sldMkLst>
        <pc:spChg chg="mod">
          <ac:chgData name="Thüss RM, Remi" userId="0a54d0de-b609-4555-b731-bb7267ce5668" providerId="ADAL" clId="{05736F96-F736-41D1-8F65-E13020D6BAEB}" dt="2024-03-15T08:53:29.714" v="5" actId="20577"/>
          <ac:spMkLst>
            <pc:docMk/>
            <pc:sldMk cId="3093389630" sldId="270"/>
            <ac:spMk id="2" creationId="{29525EE7-670F-0139-0594-29D61E17126F}"/>
          </ac:spMkLst>
        </pc:spChg>
      </pc:sldChg>
      <pc:sldChg chg="delSp modSp mod">
        <pc:chgData name="Thüss RM, Remi" userId="0a54d0de-b609-4555-b731-bb7267ce5668" providerId="ADAL" clId="{05736F96-F736-41D1-8F65-E13020D6BAEB}" dt="2024-03-15T08:53:22.996" v="4" actId="478"/>
        <pc:sldMkLst>
          <pc:docMk/>
          <pc:sldMk cId="4271081393" sldId="271"/>
        </pc:sldMkLst>
        <pc:spChg chg="del">
          <ac:chgData name="Thüss RM, Remi" userId="0a54d0de-b609-4555-b731-bb7267ce5668" providerId="ADAL" clId="{05736F96-F736-41D1-8F65-E13020D6BAEB}" dt="2024-03-15T08:53:21.827" v="3" actId="478"/>
          <ac:spMkLst>
            <pc:docMk/>
            <pc:sldMk cId="4271081393" sldId="271"/>
            <ac:spMk id="2" creationId="{A7A19D3A-C8E7-E574-96D9-68FF9E823D0A}"/>
          </ac:spMkLst>
        </pc:spChg>
        <pc:spChg chg="mod">
          <ac:chgData name="Thüss RM, Remi" userId="0a54d0de-b609-4555-b731-bb7267ce5668" providerId="ADAL" clId="{05736F96-F736-41D1-8F65-E13020D6BAEB}" dt="2024-03-15T08:53:17.658" v="2" actId="20577"/>
          <ac:spMkLst>
            <pc:docMk/>
            <pc:sldMk cId="4271081393" sldId="271"/>
            <ac:spMk id="6" creationId="{ABB2F3BC-D285-179D-4E1E-C826112C9E51}"/>
          </ac:spMkLst>
        </pc:spChg>
        <pc:picChg chg="del">
          <ac:chgData name="Thüss RM, Remi" userId="0a54d0de-b609-4555-b731-bb7267ce5668" providerId="ADAL" clId="{05736F96-F736-41D1-8F65-E13020D6BAEB}" dt="2024-03-15T08:53:22.996" v="4" actId="478"/>
          <ac:picMkLst>
            <pc:docMk/>
            <pc:sldMk cId="4271081393" sldId="271"/>
            <ac:picMk id="4" creationId="{9AF0BE3A-6954-6CCC-5CC9-8337C2DF911A}"/>
          </ac:picMkLst>
        </pc:picChg>
      </pc:sldChg>
      <pc:sldChg chg="del">
        <pc:chgData name="Thüss RM, Remi" userId="0a54d0de-b609-4555-b731-bb7267ce5668" providerId="ADAL" clId="{05736F96-F736-41D1-8F65-E13020D6BAEB}" dt="2024-03-15T08:53:11.294" v="1" actId="47"/>
        <pc:sldMkLst>
          <pc:docMk/>
          <pc:sldMk cId="208730491" sldId="272"/>
        </pc:sldMkLst>
      </pc:sldChg>
      <pc:sldChg chg="del">
        <pc:chgData name="Thüss RM, Remi" userId="0a54d0de-b609-4555-b731-bb7267ce5668" providerId="ADAL" clId="{05736F96-F736-41D1-8F65-E13020D6BAEB}" dt="2024-03-15T08:53:11.294" v="1" actId="47"/>
        <pc:sldMkLst>
          <pc:docMk/>
          <pc:sldMk cId="55210359" sldId="273"/>
        </pc:sldMkLst>
      </pc:sldChg>
      <pc:sldChg chg="del">
        <pc:chgData name="Thüss RM, Remi" userId="0a54d0de-b609-4555-b731-bb7267ce5668" providerId="ADAL" clId="{05736F96-F736-41D1-8F65-E13020D6BAEB}" dt="2024-03-15T08:53:11.294" v="1" actId="47"/>
        <pc:sldMkLst>
          <pc:docMk/>
          <pc:sldMk cId="784572851" sldId="282"/>
        </pc:sldMkLst>
      </pc:sldChg>
      <pc:sldChg chg="modSp add mod ord">
        <pc:chgData name="Thüss RM, Remi" userId="0a54d0de-b609-4555-b731-bb7267ce5668" providerId="ADAL" clId="{05736F96-F736-41D1-8F65-E13020D6BAEB}" dt="2024-03-15T16:03:06.703" v="458"/>
        <pc:sldMkLst>
          <pc:docMk/>
          <pc:sldMk cId="2166838185" sldId="282"/>
        </pc:sldMkLst>
        <pc:spChg chg="mod">
          <ac:chgData name="Thüss RM, Remi" userId="0a54d0de-b609-4555-b731-bb7267ce5668" providerId="ADAL" clId="{05736F96-F736-41D1-8F65-E13020D6BAEB}" dt="2024-03-15T11:06:28.740" v="355" actId="20577"/>
          <ac:spMkLst>
            <pc:docMk/>
            <pc:sldMk cId="2166838185" sldId="282"/>
            <ac:spMk id="5" creationId="{AF22ADAA-A962-8944-AD14-23A328386956}"/>
          </ac:spMkLst>
        </pc:spChg>
        <pc:spChg chg="mod">
          <ac:chgData name="Thüss RM, Remi" userId="0a54d0de-b609-4555-b731-bb7267ce5668" providerId="ADAL" clId="{05736F96-F736-41D1-8F65-E13020D6BAEB}" dt="2024-03-15T10:57:02.256" v="243"/>
          <ac:spMkLst>
            <pc:docMk/>
            <pc:sldMk cId="2166838185" sldId="282"/>
            <ac:spMk id="6" creationId="{5607DDF2-4BD5-AE44-B338-9D054C7D1C9E}"/>
          </ac:spMkLst>
        </pc:spChg>
      </pc:sldChg>
      <pc:sldChg chg="addSp delSp modSp add mod">
        <pc:chgData name="Thüss RM, Remi" userId="0a54d0de-b609-4555-b731-bb7267ce5668" providerId="ADAL" clId="{05736F96-F736-41D1-8F65-E13020D6BAEB}" dt="2024-03-15T11:06:00.456" v="345" actId="20577"/>
        <pc:sldMkLst>
          <pc:docMk/>
          <pc:sldMk cId="1648753871" sldId="283"/>
        </pc:sldMkLst>
        <pc:spChg chg="mod">
          <ac:chgData name="Thüss RM, Remi" userId="0a54d0de-b609-4555-b731-bb7267ce5668" providerId="ADAL" clId="{05736F96-F736-41D1-8F65-E13020D6BAEB}" dt="2024-03-15T11:06:00.456" v="345" actId="20577"/>
          <ac:spMkLst>
            <pc:docMk/>
            <pc:sldMk cId="1648753871" sldId="283"/>
            <ac:spMk id="5" creationId="{AF22ADAA-A962-8944-AD14-23A328386956}"/>
          </ac:spMkLst>
        </pc:spChg>
        <pc:spChg chg="del">
          <ac:chgData name="Thüss RM, Remi" userId="0a54d0de-b609-4555-b731-bb7267ce5668" providerId="ADAL" clId="{05736F96-F736-41D1-8F65-E13020D6BAEB}" dt="2024-03-15T10:57:07.386" v="245" actId="478"/>
          <ac:spMkLst>
            <pc:docMk/>
            <pc:sldMk cId="1648753871" sldId="283"/>
            <ac:spMk id="6" creationId="{5607DDF2-4BD5-AE44-B338-9D054C7D1C9E}"/>
          </ac:spMkLst>
        </pc:spChg>
        <pc:spChg chg="add del mod">
          <ac:chgData name="Thüss RM, Remi" userId="0a54d0de-b609-4555-b731-bb7267ce5668" providerId="ADAL" clId="{05736F96-F736-41D1-8F65-E13020D6BAEB}" dt="2024-03-15T10:59:21.128" v="246"/>
          <ac:spMkLst>
            <pc:docMk/>
            <pc:sldMk cId="1648753871" sldId="283"/>
            <ac:spMk id="8" creationId="{E74EB2C1-32EA-BEE2-AE57-2E551B1A546E}"/>
          </ac:spMkLst>
        </pc:spChg>
        <pc:picChg chg="add mod">
          <ac:chgData name="Thüss RM, Remi" userId="0a54d0de-b609-4555-b731-bb7267ce5668" providerId="ADAL" clId="{05736F96-F736-41D1-8F65-E13020D6BAEB}" dt="2024-03-15T11:00:26.187" v="269" actId="1076"/>
          <ac:picMkLst>
            <pc:docMk/>
            <pc:sldMk cId="1648753871" sldId="283"/>
            <ac:picMk id="10" creationId="{22CD06BE-3A40-7A53-99F9-31EBB262456D}"/>
          </ac:picMkLst>
        </pc:picChg>
        <pc:picChg chg="add mod">
          <ac:chgData name="Thüss RM, Remi" userId="0a54d0de-b609-4555-b731-bb7267ce5668" providerId="ADAL" clId="{05736F96-F736-41D1-8F65-E13020D6BAEB}" dt="2024-03-15T11:00:15.826" v="264" actId="14100"/>
          <ac:picMkLst>
            <pc:docMk/>
            <pc:sldMk cId="1648753871" sldId="283"/>
            <ac:picMk id="12" creationId="{12A5E76E-5444-D820-BB54-B296177B8E50}"/>
          </ac:picMkLst>
        </pc:picChg>
        <pc:picChg chg="add mod">
          <ac:chgData name="Thüss RM, Remi" userId="0a54d0de-b609-4555-b731-bb7267ce5668" providerId="ADAL" clId="{05736F96-F736-41D1-8F65-E13020D6BAEB}" dt="2024-03-15T11:00:24.169" v="268" actId="1076"/>
          <ac:picMkLst>
            <pc:docMk/>
            <pc:sldMk cId="1648753871" sldId="283"/>
            <ac:picMk id="13" creationId="{B4460C7A-4DB3-D4BA-1797-FCC1133B6E1A}"/>
          </ac:picMkLst>
        </pc:picChg>
        <pc:picChg chg="add mod">
          <ac:chgData name="Thüss RM, Remi" userId="0a54d0de-b609-4555-b731-bb7267ce5668" providerId="ADAL" clId="{05736F96-F736-41D1-8F65-E13020D6BAEB}" dt="2024-03-15T11:00:31.352" v="274" actId="1076"/>
          <ac:picMkLst>
            <pc:docMk/>
            <pc:sldMk cId="1648753871" sldId="283"/>
            <ac:picMk id="14" creationId="{5C270A01-1521-C20D-B5FF-F01B6F666CF2}"/>
          </ac:picMkLst>
        </pc:picChg>
        <pc:picChg chg="add mod">
          <ac:chgData name="Thüss RM, Remi" userId="0a54d0de-b609-4555-b731-bb7267ce5668" providerId="ADAL" clId="{05736F96-F736-41D1-8F65-E13020D6BAEB}" dt="2024-03-15T11:00:33.737" v="275" actId="1076"/>
          <ac:picMkLst>
            <pc:docMk/>
            <pc:sldMk cId="1648753871" sldId="283"/>
            <ac:picMk id="15" creationId="{3FF4B594-66F9-3475-9718-DEC9EBD36705}"/>
          </ac:picMkLst>
        </pc:picChg>
        <pc:picChg chg="add del mod">
          <ac:chgData name="Thüss RM, Remi" userId="0a54d0de-b609-4555-b731-bb7267ce5668" providerId="ADAL" clId="{05736F96-F736-41D1-8F65-E13020D6BAEB}" dt="2024-03-15T11:01:29.848" v="289" actId="478"/>
          <ac:picMkLst>
            <pc:docMk/>
            <pc:sldMk cId="1648753871" sldId="283"/>
            <ac:picMk id="17" creationId="{ABA1EA0F-7265-AEA8-1B72-15F2A7BF98FA}"/>
          </ac:picMkLst>
        </pc:picChg>
        <pc:picChg chg="add mod">
          <ac:chgData name="Thüss RM, Remi" userId="0a54d0de-b609-4555-b731-bb7267ce5668" providerId="ADAL" clId="{05736F96-F736-41D1-8F65-E13020D6BAEB}" dt="2024-03-15T11:01:15.594" v="283" actId="1076"/>
          <ac:picMkLst>
            <pc:docMk/>
            <pc:sldMk cId="1648753871" sldId="283"/>
            <ac:picMk id="18" creationId="{A42F5519-A04E-7021-7BCF-71D56E45D21D}"/>
          </ac:picMkLst>
        </pc:picChg>
        <pc:picChg chg="add mod">
          <ac:chgData name="Thüss RM, Remi" userId="0a54d0de-b609-4555-b731-bb7267ce5668" providerId="ADAL" clId="{05736F96-F736-41D1-8F65-E13020D6BAEB}" dt="2024-03-15T11:01:15.594" v="283" actId="1076"/>
          <ac:picMkLst>
            <pc:docMk/>
            <pc:sldMk cId="1648753871" sldId="283"/>
            <ac:picMk id="19" creationId="{DA29E38B-D377-79AC-96E3-9A55AAB05ABB}"/>
          </ac:picMkLst>
        </pc:picChg>
        <pc:picChg chg="add mod">
          <ac:chgData name="Thüss RM, Remi" userId="0a54d0de-b609-4555-b731-bb7267ce5668" providerId="ADAL" clId="{05736F96-F736-41D1-8F65-E13020D6BAEB}" dt="2024-03-15T11:01:15.594" v="283" actId="1076"/>
          <ac:picMkLst>
            <pc:docMk/>
            <pc:sldMk cId="1648753871" sldId="283"/>
            <ac:picMk id="20" creationId="{5A05342A-BCE2-FAF5-12C9-3DC563906C28}"/>
          </ac:picMkLst>
        </pc:picChg>
        <pc:picChg chg="add mod">
          <ac:chgData name="Thüss RM, Remi" userId="0a54d0de-b609-4555-b731-bb7267ce5668" providerId="ADAL" clId="{05736F96-F736-41D1-8F65-E13020D6BAEB}" dt="2024-03-15T11:01:15.594" v="283" actId="1076"/>
          <ac:picMkLst>
            <pc:docMk/>
            <pc:sldMk cId="1648753871" sldId="283"/>
            <ac:picMk id="21" creationId="{03F67A37-5F1B-08E1-1A94-54EB2D8504A1}"/>
          </ac:picMkLst>
        </pc:picChg>
        <pc:picChg chg="add mod">
          <ac:chgData name="Thüss RM, Remi" userId="0a54d0de-b609-4555-b731-bb7267ce5668" providerId="ADAL" clId="{05736F96-F736-41D1-8F65-E13020D6BAEB}" dt="2024-03-15T11:01:15.594" v="283" actId="1076"/>
          <ac:picMkLst>
            <pc:docMk/>
            <pc:sldMk cId="1648753871" sldId="283"/>
            <ac:picMk id="22" creationId="{C5AEA9EF-CFF0-68D7-1882-C71FC333260C}"/>
          </ac:picMkLst>
        </pc:picChg>
        <pc:picChg chg="add mod">
          <ac:chgData name="Thüss RM, Remi" userId="0a54d0de-b609-4555-b731-bb7267ce5668" providerId="ADAL" clId="{05736F96-F736-41D1-8F65-E13020D6BAEB}" dt="2024-03-15T11:01:18.923" v="285" actId="1076"/>
          <ac:picMkLst>
            <pc:docMk/>
            <pc:sldMk cId="1648753871" sldId="283"/>
            <ac:picMk id="23" creationId="{90B7AC3A-42DE-A5A9-9BA6-345E99EFE1E3}"/>
          </ac:picMkLst>
        </pc:picChg>
        <pc:picChg chg="add mod">
          <ac:chgData name="Thüss RM, Remi" userId="0a54d0de-b609-4555-b731-bb7267ce5668" providerId="ADAL" clId="{05736F96-F736-41D1-8F65-E13020D6BAEB}" dt="2024-03-15T11:01:18.923" v="285" actId="1076"/>
          <ac:picMkLst>
            <pc:docMk/>
            <pc:sldMk cId="1648753871" sldId="283"/>
            <ac:picMk id="24" creationId="{FBD0B996-5F39-3497-2909-CD1F0F9FE03E}"/>
          </ac:picMkLst>
        </pc:picChg>
        <pc:picChg chg="add mod">
          <ac:chgData name="Thüss RM, Remi" userId="0a54d0de-b609-4555-b731-bb7267ce5668" providerId="ADAL" clId="{05736F96-F736-41D1-8F65-E13020D6BAEB}" dt="2024-03-15T11:01:18.923" v="285" actId="1076"/>
          <ac:picMkLst>
            <pc:docMk/>
            <pc:sldMk cId="1648753871" sldId="283"/>
            <ac:picMk id="25" creationId="{163201B4-956A-B7A5-45CB-18F20D835BC6}"/>
          </ac:picMkLst>
        </pc:picChg>
        <pc:picChg chg="add mod">
          <ac:chgData name="Thüss RM, Remi" userId="0a54d0de-b609-4555-b731-bb7267ce5668" providerId="ADAL" clId="{05736F96-F736-41D1-8F65-E13020D6BAEB}" dt="2024-03-15T11:01:18.923" v="285" actId="1076"/>
          <ac:picMkLst>
            <pc:docMk/>
            <pc:sldMk cId="1648753871" sldId="283"/>
            <ac:picMk id="26" creationId="{ED611465-C038-651D-6FD4-D63FC04F15E4}"/>
          </ac:picMkLst>
        </pc:picChg>
        <pc:picChg chg="add mod">
          <ac:chgData name="Thüss RM, Remi" userId="0a54d0de-b609-4555-b731-bb7267ce5668" providerId="ADAL" clId="{05736F96-F736-41D1-8F65-E13020D6BAEB}" dt="2024-03-15T11:01:18.923" v="285" actId="1076"/>
          <ac:picMkLst>
            <pc:docMk/>
            <pc:sldMk cId="1648753871" sldId="283"/>
            <ac:picMk id="27" creationId="{B26B1C3A-BDC6-8767-1F58-A08770BC9834}"/>
          </ac:picMkLst>
        </pc:picChg>
        <pc:picChg chg="add mod">
          <ac:chgData name="Thüss RM, Remi" userId="0a54d0de-b609-4555-b731-bb7267ce5668" providerId="ADAL" clId="{05736F96-F736-41D1-8F65-E13020D6BAEB}" dt="2024-03-15T11:01:21.977" v="287" actId="1076"/>
          <ac:picMkLst>
            <pc:docMk/>
            <pc:sldMk cId="1648753871" sldId="283"/>
            <ac:picMk id="28" creationId="{D3139E00-ABC2-DFD9-F971-ADCD879A2A54}"/>
          </ac:picMkLst>
        </pc:picChg>
        <pc:picChg chg="add mod">
          <ac:chgData name="Thüss RM, Remi" userId="0a54d0de-b609-4555-b731-bb7267ce5668" providerId="ADAL" clId="{05736F96-F736-41D1-8F65-E13020D6BAEB}" dt="2024-03-15T11:01:21.977" v="287" actId="1076"/>
          <ac:picMkLst>
            <pc:docMk/>
            <pc:sldMk cId="1648753871" sldId="283"/>
            <ac:picMk id="29" creationId="{380D25C6-7D92-F1E0-9230-8E60C3DB6B1B}"/>
          </ac:picMkLst>
        </pc:picChg>
        <pc:picChg chg="add mod">
          <ac:chgData name="Thüss RM, Remi" userId="0a54d0de-b609-4555-b731-bb7267ce5668" providerId="ADAL" clId="{05736F96-F736-41D1-8F65-E13020D6BAEB}" dt="2024-03-15T11:01:21.977" v="287" actId="1076"/>
          <ac:picMkLst>
            <pc:docMk/>
            <pc:sldMk cId="1648753871" sldId="283"/>
            <ac:picMk id="30" creationId="{62D0261F-7806-85AB-323E-C691D25CC675}"/>
          </ac:picMkLst>
        </pc:picChg>
        <pc:picChg chg="add mod">
          <ac:chgData name="Thüss RM, Remi" userId="0a54d0de-b609-4555-b731-bb7267ce5668" providerId="ADAL" clId="{05736F96-F736-41D1-8F65-E13020D6BAEB}" dt="2024-03-15T11:01:21.977" v="287" actId="1076"/>
          <ac:picMkLst>
            <pc:docMk/>
            <pc:sldMk cId="1648753871" sldId="283"/>
            <ac:picMk id="31" creationId="{01B6358F-F07D-12C1-34FE-9CE9255C491A}"/>
          </ac:picMkLst>
        </pc:picChg>
        <pc:picChg chg="add mod">
          <ac:chgData name="Thüss RM, Remi" userId="0a54d0de-b609-4555-b731-bb7267ce5668" providerId="ADAL" clId="{05736F96-F736-41D1-8F65-E13020D6BAEB}" dt="2024-03-15T11:01:21.977" v="287" actId="1076"/>
          <ac:picMkLst>
            <pc:docMk/>
            <pc:sldMk cId="1648753871" sldId="283"/>
            <ac:picMk id="32" creationId="{1968CE62-B297-C9D2-50D7-FA273B27973D}"/>
          </ac:picMkLst>
        </pc:picChg>
        <pc:picChg chg="add mod">
          <ac:chgData name="Thüss RM, Remi" userId="0a54d0de-b609-4555-b731-bb7267ce5668" providerId="ADAL" clId="{05736F96-F736-41D1-8F65-E13020D6BAEB}" dt="2024-03-15T11:03:56.400" v="321"/>
          <ac:picMkLst>
            <pc:docMk/>
            <pc:sldMk cId="1648753871" sldId="283"/>
            <ac:picMk id="33" creationId="{FBE57D8E-16A1-4420-784F-D79D650627AD}"/>
          </ac:picMkLst>
        </pc:picChg>
        <pc:picChg chg="add mod">
          <ac:chgData name="Thüss RM, Remi" userId="0a54d0de-b609-4555-b731-bb7267ce5668" providerId="ADAL" clId="{05736F96-F736-41D1-8F65-E13020D6BAEB}" dt="2024-03-15T11:04:00.693" v="323"/>
          <ac:picMkLst>
            <pc:docMk/>
            <pc:sldMk cId="1648753871" sldId="283"/>
            <ac:picMk id="34" creationId="{B8EEBA36-44EF-18DE-8425-971B5F1F87A0}"/>
          </ac:picMkLst>
        </pc:picChg>
        <pc:picChg chg="add mod">
          <ac:chgData name="Thüss RM, Remi" userId="0a54d0de-b609-4555-b731-bb7267ce5668" providerId="ADAL" clId="{05736F96-F736-41D1-8F65-E13020D6BAEB}" dt="2024-03-15T11:04:33.664" v="328" actId="1076"/>
          <ac:picMkLst>
            <pc:docMk/>
            <pc:sldMk cId="1648753871" sldId="283"/>
            <ac:picMk id="36" creationId="{484157A4-EBA2-05CF-72A7-6853C1C51610}"/>
          </ac:picMkLst>
        </pc:picChg>
      </pc:sldChg>
      <pc:sldChg chg="del">
        <pc:chgData name="Thüss RM, Remi" userId="0a54d0de-b609-4555-b731-bb7267ce5668" providerId="ADAL" clId="{05736F96-F736-41D1-8F65-E13020D6BAEB}" dt="2024-03-15T08:53:11.294" v="1" actId="47"/>
        <pc:sldMkLst>
          <pc:docMk/>
          <pc:sldMk cId="4088343165" sldId="283"/>
        </pc:sldMkLst>
      </pc:sldChg>
      <pc:sldChg chg="del">
        <pc:chgData name="Thüss RM, Remi" userId="0a54d0de-b609-4555-b731-bb7267ce5668" providerId="ADAL" clId="{05736F96-F736-41D1-8F65-E13020D6BAEB}" dt="2024-03-15T08:53:11.294" v="1" actId="47"/>
        <pc:sldMkLst>
          <pc:docMk/>
          <pc:sldMk cId="1476420172" sldId="284"/>
        </pc:sldMkLst>
      </pc:sldChg>
      <pc:sldChg chg="addSp modSp add mod">
        <pc:chgData name="Thüss RM, Remi" userId="0a54d0de-b609-4555-b731-bb7267ce5668" providerId="ADAL" clId="{05736F96-F736-41D1-8F65-E13020D6BAEB}" dt="2024-03-15T11:06:05.700" v="346"/>
        <pc:sldMkLst>
          <pc:docMk/>
          <pc:sldMk cId="3832649212" sldId="284"/>
        </pc:sldMkLst>
        <pc:spChg chg="mod">
          <ac:chgData name="Thüss RM, Remi" userId="0a54d0de-b609-4555-b731-bb7267ce5668" providerId="ADAL" clId="{05736F96-F736-41D1-8F65-E13020D6BAEB}" dt="2024-03-15T11:06:05.700" v="346"/>
          <ac:spMkLst>
            <pc:docMk/>
            <pc:sldMk cId="3832649212" sldId="284"/>
            <ac:spMk id="5" creationId="{AF22ADAA-A962-8944-AD14-23A328386956}"/>
          </ac:spMkLst>
        </pc:spChg>
        <pc:picChg chg="add mod">
          <ac:chgData name="Thüss RM, Remi" userId="0a54d0de-b609-4555-b731-bb7267ce5668" providerId="ADAL" clId="{05736F96-F736-41D1-8F65-E13020D6BAEB}" dt="2024-03-15T11:01:51.506" v="295" actId="1076"/>
          <ac:picMkLst>
            <pc:docMk/>
            <pc:sldMk cId="3832649212" sldId="284"/>
            <ac:picMk id="6" creationId="{F54CCF78-5617-E444-E2F9-0C11645D66F2}"/>
          </ac:picMkLst>
        </pc:picChg>
        <pc:picChg chg="add mod">
          <ac:chgData name="Thüss RM, Remi" userId="0a54d0de-b609-4555-b731-bb7267ce5668" providerId="ADAL" clId="{05736F96-F736-41D1-8F65-E13020D6BAEB}" dt="2024-03-15T11:01:58.868" v="297" actId="1076"/>
          <ac:picMkLst>
            <pc:docMk/>
            <pc:sldMk cId="3832649212" sldId="284"/>
            <ac:picMk id="7" creationId="{184B233E-7D4F-8F7C-2718-367D6C2CA587}"/>
          </ac:picMkLst>
        </pc:picChg>
        <pc:picChg chg="add mod">
          <ac:chgData name="Thüss RM, Remi" userId="0a54d0de-b609-4555-b731-bb7267ce5668" providerId="ADAL" clId="{05736F96-F736-41D1-8F65-E13020D6BAEB}" dt="2024-03-15T11:02:01.546" v="299" actId="1076"/>
          <ac:picMkLst>
            <pc:docMk/>
            <pc:sldMk cId="3832649212" sldId="284"/>
            <ac:picMk id="8" creationId="{447A6731-EAD1-81FF-83E3-B7AB4D874786}"/>
          </ac:picMkLst>
        </pc:picChg>
        <pc:picChg chg="add mod">
          <ac:chgData name="Thüss RM, Remi" userId="0a54d0de-b609-4555-b731-bb7267ce5668" providerId="ADAL" clId="{05736F96-F736-41D1-8F65-E13020D6BAEB}" dt="2024-03-15T11:02:03.459" v="301" actId="1076"/>
          <ac:picMkLst>
            <pc:docMk/>
            <pc:sldMk cId="3832649212" sldId="284"/>
            <ac:picMk id="9" creationId="{F65D2F57-ED09-C2AE-31DB-5232973AE639}"/>
          </ac:picMkLst>
        </pc:picChg>
        <pc:picChg chg="add mod">
          <ac:chgData name="Thüss RM, Remi" userId="0a54d0de-b609-4555-b731-bb7267ce5668" providerId="ADAL" clId="{05736F96-F736-41D1-8F65-E13020D6BAEB}" dt="2024-03-15T11:02:05.443" v="303" actId="1076"/>
          <ac:picMkLst>
            <pc:docMk/>
            <pc:sldMk cId="3832649212" sldId="284"/>
            <ac:picMk id="11" creationId="{5F3D3C4B-65BA-3576-9A7F-EDD820BF90BD}"/>
          </ac:picMkLst>
        </pc:picChg>
        <pc:picChg chg="add mod">
          <ac:chgData name="Thüss RM, Remi" userId="0a54d0de-b609-4555-b731-bb7267ce5668" providerId="ADAL" clId="{05736F96-F736-41D1-8F65-E13020D6BAEB}" dt="2024-03-15T11:02:07.905" v="305" actId="1076"/>
          <ac:picMkLst>
            <pc:docMk/>
            <pc:sldMk cId="3832649212" sldId="284"/>
            <ac:picMk id="16" creationId="{0384E152-5A6D-EA76-C9C8-842D28C275C3}"/>
          </ac:picMkLst>
        </pc:picChg>
        <pc:picChg chg="mod">
          <ac:chgData name="Thüss RM, Remi" userId="0a54d0de-b609-4555-b731-bb7267ce5668" providerId="ADAL" clId="{05736F96-F736-41D1-8F65-E13020D6BAEB}" dt="2024-03-15T11:01:43.057" v="292" actId="1076"/>
          <ac:picMkLst>
            <pc:docMk/>
            <pc:sldMk cId="3832649212" sldId="284"/>
            <ac:picMk id="17" creationId="{ABA1EA0F-7265-AEA8-1B72-15F2A7BF98FA}"/>
          </ac:picMkLst>
        </pc:picChg>
        <pc:picChg chg="add mod">
          <ac:chgData name="Thüss RM, Remi" userId="0a54d0de-b609-4555-b731-bb7267ce5668" providerId="ADAL" clId="{05736F96-F736-41D1-8F65-E13020D6BAEB}" dt="2024-03-15T11:02:09.955" v="307" actId="1076"/>
          <ac:picMkLst>
            <pc:docMk/>
            <pc:sldMk cId="3832649212" sldId="284"/>
            <ac:picMk id="33" creationId="{2E468236-D9FB-B069-9361-88594A6EE3EF}"/>
          </ac:picMkLst>
        </pc:picChg>
        <pc:picChg chg="add mod">
          <ac:chgData name="Thüss RM, Remi" userId="0a54d0de-b609-4555-b731-bb7267ce5668" providerId="ADAL" clId="{05736F96-F736-41D1-8F65-E13020D6BAEB}" dt="2024-03-15T11:02:12.922" v="309" actId="1076"/>
          <ac:picMkLst>
            <pc:docMk/>
            <pc:sldMk cId="3832649212" sldId="284"/>
            <ac:picMk id="34" creationId="{D8050459-3FC2-691B-A8BF-CAD5DCE17FF2}"/>
          </ac:picMkLst>
        </pc:picChg>
        <pc:picChg chg="add mod">
          <ac:chgData name="Thüss RM, Remi" userId="0a54d0de-b609-4555-b731-bb7267ce5668" providerId="ADAL" clId="{05736F96-F736-41D1-8F65-E13020D6BAEB}" dt="2024-03-15T11:03:54.965" v="320"/>
          <ac:picMkLst>
            <pc:docMk/>
            <pc:sldMk cId="3832649212" sldId="284"/>
            <ac:picMk id="35" creationId="{51F059F4-4230-ABC1-CFC4-4EB1FE714CAA}"/>
          </ac:picMkLst>
        </pc:picChg>
        <pc:picChg chg="add mod">
          <ac:chgData name="Thüss RM, Remi" userId="0a54d0de-b609-4555-b731-bb7267ce5668" providerId="ADAL" clId="{05736F96-F736-41D1-8F65-E13020D6BAEB}" dt="2024-03-15T11:03:59.552" v="322"/>
          <ac:picMkLst>
            <pc:docMk/>
            <pc:sldMk cId="3832649212" sldId="284"/>
            <ac:picMk id="36" creationId="{1D514AA3-AD58-ADBB-82FD-AFF4137464AD}"/>
          </ac:picMkLst>
        </pc:picChg>
        <pc:picChg chg="add mod">
          <ac:chgData name="Thüss RM, Remi" userId="0a54d0de-b609-4555-b731-bb7267ce5668" providerId="ADAL" clId="{05736F96-F736-41D1-8F65-E13020D6BAEB}" dt="2024-03-15T11:04:35.529" v="329"/>
          <ac:picMkLst>
            <pc:docMk/>
            <pc:sldMk cId="3832649212" sldId="284"/>
            <ac:picMk id="37" creationId="{29B49CDE-B555-86E3-E484-39C9D02CCA4A}"/>
          </ac:picMkLst>
        </pc:picChg>
      </pc:sldChg>
      <pc:sldChg chg="del">
        <pc:chgData name="Thüss RM, Remi" userId="0a54d0de-b609-4555-b731-bb7267ce5668" providerId="ADAL" clId="{05736F96-F736-41D1-8F65-E13020D6BAEB}" dt="2024-03-15T08:53:11.294" v="1" actId="47"/>
        <pc:sldMkLst>
          <pc:docMk/>
          <pc:sldMk cId="777066192" sldId="285"/>
        </pc:sldMkLst>
      </pc:sldChg>
      <pc:sldChg chg="addSp delSp modSp add mod">
        <pc:chgData name="Thüss RM, Remi" userId="0a54d0de-b609-4555-b731-bb7267ce5668" providerId="ADAL" clId="{05736F96-F736-41D1-8F65-E13020D6BAEB}" dt="2024-03-15T11:06:08.222" v="347"/>
        <pc:sldMkLst>
          <pc:docMk/>
          <pc:sldMk cId="2469836886" sldId="285"/>
        </pc:sldMkLst>
        <pc:spChg chg="mod">
          <ac:chgData name="Thüss RM, Remi" userId="0a54d0de-b609-4555-b731-bb7267ce5668" providerId="ADAL" clId="{05736F96-F736-41D1-8F65-E13020D6BAEB}" dt="2024-03-15T11:06:08.222" v="347"/>
          <ac:spMkLst>
            <pc:docMk/>
            <pc:sldMk cId="2469836886" sldId="285"/>
            <ac:spMk id="5" creationId="{AF22ADAA-A962-8944-AD14-23A328386956}"/>
          </ac:spMkLst>
        </pc:spChg>
        <pc:picChg chg="mod">
          <ac:chgData name="Thüss RM, Remi" userId="0a54d0de-b609-4555-b731-bb7267ce5668" providerId="ADAL" clId="{05736F96-F736-41D1-8F65-E13020D6BAEB}" dt="2024-03-15T11:03:32.029" v="317" actId="1076"/>
          <ac:picMkLst>
            <pc:docMk/>
            <pc:sldMk cId="2469836886" sldId="285"/>
            <ac:picMk id="21" creationId="{03F67A37-5F1B-08E1-1A94-54EB2D8504A1}"/>
          </ac:picMkLst>
        </pc:picChg>
        <pc:picChg chg="add mod">
          <ac:chgData name="Thüss RM, Remi" userId="0a54d0de-b609-4555-b731-bb7267ce5668" providerId="ADAL" clId="{05736F96-F736-41D1-8F65-E13020D6BAEB}" dt="2024-03-15T11:03:28.169" v="315" actId="1076"/>
          <ac:picMkLst>
            <pc:docMk/>
            <pc:sldMk cId="2469836886" sldId="285"/>
            <ac:picMk id="36" creationId="{15F88E27-895B-8C1F-9D97-DD6713211705}"/>
          </ac:picMkLst>
        </pc:picChg>
        <pc:picChg chg="add mod">
          <ac:chgData name="Thüss RM, Remi" userId="0a54d0de-b609-4555-b731-bb7267ce5668" providerId="ADAL" clId="{05736F96-F736-41D1-8F65-E13020D6BAEB}" dt="2024-03-15T11:03:35.818" v="319" actId="1076"/>
          <ac:picMkLst>
            <pc:docMk/>
            <pc:sldMk cId="2469836886" sldId="285"/>
            <ac:picMk id="37" creationId="{D5702488-4DE2-075A-5B26-101324514906}"/>
          </ac:picMkLst>
        </pc:picChg>
        <pc:picChg chg="add del mod">
          <ac:chgData name="Thüss RM, Remi" userId="0a54d0de-b609-4555-b731-bb7267ce5668" providerId="ADAL" clId="{05736F96-F736-41D1-8F65-E13020D6BAEB}" dt="2024-03-15T11:04:40.420" v="331" actId="478"/>
          <ac:picMkLst>
            <pc:docMk/>
            <pc:sldMk cId="2469836886" sldId="285"/>
            <ac:picMk id="38" creationId="{116A0C7D-AE5D-C057-2EE9-6FF6DDD59A76}"/>
          </ac:picMkLst>
        </pc:picChg>
        <pc:picChg chg="add mod">
          <ac:chgData name="Thüss RM, Remi" userId="0a54d0de-b609-4555-b731-bb7267ce5668" providerId="ADAL" clId="{05736F96-F736-41D1-8F65-E13020D6BAEB}" dt="2024-03-15T11:05:15.970" v="336" actId="1076"/>
          <ac:picMkLst>
            <pc:docMk/>
            <pc:sldMk cId="2469836886" sldId="285"/>
            <ac:picMk id="40" creationId="{B5A21268-F457-6570-2538-EBDA5243225E}"/>
          </ac:picMkLst>
        </pc:picChg>
      </pc:sldChg>
      <pc:sldChg chg="modSp add mod">
        <pc:chgData name="Thüss RM, Remi" userId="0a54d0de-b609-4555-b731-bb7267ce5668" providerId="ADAL" clId="{05736F96-F736-41D1-8F65-E13020D6BAEB}" dt="2024-03-15T16:00:21.031" v="397" actId="20577"/>
        <pc:sldMkLst>
          <pc:docMk/>
          <pc:sldMk cId="2091021530" sldId="286"/>
        </pc:sldMkLst>
        <pc:spChg chg="mod">
          <ac:chgData name="Thüss RM, Remi" userId="0a54d0de-b609-4555-b731-bb7267ce5668" providerId="ADAL" clId="{05736F96-F736-41D1-8F65-E13020D6BAEB}" dt="2024-03-15T16:00:21.031" v="397" actId="20577"/>
          <ac:spMkLst>
            <pc:docMk/>
            <pc:sldMk cId="2091021530" sldId="286"/>
            <ac:spMk id="6" creationId="{5607DDF2-4BD5-AE44-B338-9D054C7D1C9E}"/>
          </ac:spMkLst>
        </pc:spChg>
      </pc:sldChg>
      <pc:sldChg chg="del">
        <pc:chgData name="Thüss RM, Remi" userId="0a54d0de-b609-4555-b731-bb7267ce5668" providerId="ADAL" clId="{05736F96-F736-41D1-8F65-E13020D6BAEB}" dt="2024-03-15T08:53:11.294" v="1" actId="47"/>
        <pc:sldMkLst>
          <pc:docMk/>
          <pc:sldMk cId="761677442" sldId="287"/>
        </pc:sldMkLst>
      </pc:sldChg>
      <pc:sldChg chg="addSp delSp modSp add mod">
        <pc:chgData name="Thüss RM, Remi" userId="0a54d0de-b609-4555-b731-bb7267ce5668" providerId="ADAL" clId="{05736F96-F736-41D1-8F65-E13020D6BAEB}" dt="2024-03-19T10:17:56.156" v="571" actId="478"/>
        <pc:sldMkLst>
          <pc:docMk/>
          <pc:sldMk cId="1067302815" sldId="287"/>
        </pc:sldMkLst>
        <pc:spChg chg="mod">
          <ac:chgData name="Thüss RM, Remi" userId="0a54d0de-b609-4555-b731-bb7267ce5668" providerId="ADAL" clId="{05736F96-F736-41D1-8F65-E13020D6BAEB}" dt="2024-03-15T16:01:46.178" v="414" actId="20577"/>
          <ac:spMkLst>
            <pc:docMk/>
            <pc:sldMk cId="1067302815" sldId="287"/>
            <ac:spMk id="5" creationId="{AF22ADAA-A962-8944-AD14-23A328386956}"/>
          </ac:spMkLst>
        </pc:spChg>
        <pc:spChg chg="del">
          <ac:chgData name="Thüss RM, Remi" userId="0a54d0de-b609-4555-b731-bb7267ce5668" providerId="ADAL" clId="{05736F96-F736-41D1-8F65-E13020D6BAEB}" dt="2024-03-15T16:01:33.753" v="399" actId="478"/>
          <ac:spMkLst>
            <pc:docMk/>
            <pc:sldMk cId="1067302815" sldId="287"/>
            <ac:spMk id="6" creationId="{5607DDF2-4BD5-AE44-B338-9D054C7D1C9E}"/>
          </ac:spMkLst>
        </pc:spChg>
        <pc:spChg chg="add mod">
          <ac:chgData name="Thüss RM, Remi" userId="0a54d0de-b609-4555-b731-bb7267ce5668" providerId="ADAL" clId="{05736F96-F736-41D1-8F65-E13020D6BAEB}" dt="2024-03-19T10:17:44.603" v="570" actId="20577"/>
          <ac:spMkLst>
            <pc:docMk/>
            <pc:sldMk cId="1067302815" sldId="287"/>
            <ac:spMk id="6" creationId="{88970A32-C9CB-99FE-8409-130DF33E589A}"/>
          </ac:spMkLst>
        </pc:spChg>
        <pc:spChg chg="add del mod">
          <ac:chgData name="Thüss RM, Remi" userId="0a54d0de-b609-4555-b731-bb7267ce5668" providerId="ADAL" clId="{05736F96-F736-41D1-8F65-E13020D6BAEB}" dt="2024-03-15T16:01:35.988" v="400" actId="478"/>
          <ac:spMkLst>
            <pc:docMk/>
            <pc:sldMk cId="1067302815" sldId="287"/>
            <ac:spMk id="8" creationId="{AC21C421-A571-71E1-1D72-A49EFDE02BB3}"/>
          </ac:spMkLst>
        </pc:spChg>
        <pc:picChg chg="add del mod">
          <ac:chgData name="Thüss RM, Remi" userId="0a54d0de-b609-4555-b731-bb7267ce5668" providerId="ADAL" clId="{05736F96-F736-41D1-8F65-E13020D6BAEB}" dt="2024-03-19T10:17:56.156" v="571" actId="478"/>
          <ac:picMkLst>
            <pc:docMk/>
            <pc:sldMk cId="1067302815" sldId="287"/>
            <ac:picMk id="10" creationId="{FAC44E83-955B-89AD-760F-AD85433B74F9}"/>
          </ac:picMkLst>
        </pc:picChg>
      </pc:sldChg>
      <pc:sldChg chg="addSp delSp modSp add mod ord">
        <pc:chgData name="Thüss RM, Remi" userId="0a54d0de-b609-4555-b731-bb7267ce5668" providerId="ADAL" clId="{05736F96-F736-41D1-8F65-E13020D6BAEB}" dt="2024-03-15T16:02:56.261" v="453"/>
        <pc:sldMkLst>
          <pc:docMk/>
          <pc:sldMk cId="1548960089" sldId="288"/>
        </pc:sldMkLst>
        <pc:spChg chg="mod">
          <ac:chgData name="Thüss RM, Remi" userId="0a54d0de-b609-4555-b731-bb7267ce5668" providerId="ADAL" clId="{05736F96-F736-41D1-8F65-E13020D6BAEB}" dt="2024-03-15T16:02:24.993" v="445" actId="20577"/>
          <ac:spMkLst>
            <pc:docMk/>
            <pc:sldMk cId="1548960089" sldId="288"/>
            <ac:spMk id="5" creationId="{AF22ADAA-A962-8944-AD14-23A328386956}"/>
          </ac:spMkLst>
        </pc:spChg>
        <pc:spChg chg="del">
          <ac:chgData name="Thüss RM, Remi" userId="0a54d0de-b609-4555-b731-bb7267ce5668" providerId="ADAL" clId="{05736F96-F736-41D1-8F65-E13020D6BAEB}" dt="2024-03-15T16:02:33.358" v="446" actId="478"/>
          <ac:spMkLst>
            <pc:docMk/>
            <pc:sldMk cId="1548960089" sldId="288"/>
            <ac:spMk id="6" creationId="{5607DDF2-4BD5-AE44-B338-9D054C7D1C9E}"/>
          </ac:spMkLst>
        </pc:spChg>
        <pc:spChg chg="add del mod">
          <ac:chgData name="Thüss RM, Remi" userId="0a54d0de-b609-4555-b731-bb7267ce5668" providerId="ADAL" clId="{05736F96-F736-41D1-8F65-E13020D6BAEB}" dt="2024-03-15T16:02:36.518" v="447" actId="478"/>
          <ac:spMkLst>
            <pc:docMk/>
            <pc:sldMk cId="1548960089" sldId="288"/>
            <ac:spMk id="8" creationId="{6A80459A-53EE-5005-13A4-9053FA39B693}"/>
          </ac:spMkLst>
        </pc:spChg>
      </pc:sldChg>
      <pc:sldChg chg="del">
        <pc:chgData name="Thüss RM, Remi" userId="0a54d0de-b609-4555-b731-bb7267ce5668" providerId="ADAL" clId="{05736F96-F736-41D1-8F65-E13020D6BAEB}" dt="2024-03-15T08:53:11.294" v="1" actId="47"/>
        <pc:sldMkLst>
          <pc:docMk/>
          <pc:sldMk cId="2576199781" sldId="288"/>
        </pc:sldMkLst>
      </pc:sldChg>
      <pc:sldChg chg="del">
        <pc:chgData name="Thüss RM, Remi" userId="0a54d0de-b609-4555-b731-bb7267ce5668" providerId="ADAL" clId="{05736F96-F736-41D1-8F65-E13020D6BAEB}" dt="2024-03-15T08:53:11.294" v="1" actId="47"/>
        <pc:sldMkLst>
          <pc:docMk/>
          <pc:sldMk cId="2974809443" sldId="289"/>
        </pc:sldMkLst>
      </pc:sldChg>
      <pc:sldChg chg="modSp add mod ord">
        <pc:chgData name="Thüss RM, Remi" userId="0a54d0de-b609-4555-b731-bb7267ce5668" providerId="ADAL" clId="{05736F96-F736-41D1-8F65-E13020D6BAEB}" dt="2024-03-15T16:03:19.794" v="480" actId="20577"/>
        <pc:sldMkLst>
          <pc:docMk/>
          <pc:sldMk cId="3267954882" sldId="289"/>
        </pc:sldMkLst>
        <pc:spChg chg="mod">
          <ac:chgData name="Thüss RM, Remi" userId="0a54d0de-b609-4555-b731-bb7267ce5668" providerId="ADAL" clId="{05736F96-F736-41D1-8F65-E13020D6BAEB}" dt="2024-03-15T16:03:19.794" v="480" actId="20577"/>
          <ac:spMkLst>
            <pc:docMk/>
            <pc:sldMk cId="3267954882" sldId="289"/>
            <ac:spMk id="5" creationId="{AF22ADAA-A962-8944-AD14-23A328386956}"/>
          </ac:spMkLst>
        </pc:spChg>
      </pc:sldChg>
      <pc:sldChg chg="addSp delSp modSp add mod">
        <pc:chgData name="Thüss RM, Remi" userId="0a54d0de-b609-4555-b731-bb7267ce5668" providerId="ADAL" clId="{05736F96-F736-41D1-8F65-E13020D6BAEB}" dt="2024-03-19T10:22:34.789" v="600" actId="1076"/>
        <pc:sldMkLst>
          <pc:docMk/>
          <pc:sldMk cId="1295592719" sldId="290"/>
        </pc:sldMkLst>
        <pc:spChg chg="mod">
          <ac:chgData name="Thüss RM, Remi" userId="0a54d0de-b609-4555-b731-bb7267ce5668" providerId="ADAL" clId="{05736F96-F736-41D1-8F65-E13020D6BAEB}" dt="2024-03-19T10:18:07.093" v="577" actId="20577"/>
          <ac:spMkLst>
            <pc:docMk/>
            <pc:sldMk cId="1295592719" sldId="290"/>
            <ac:spMk id="5" creationId="{366C4022-DBE7-22D2-E672-5D77C366011A}"/>
          </ac:spMkLst>
        </pc:spChg>
        <pc:spChg chg="del">
          <ac:chgData name="Thüss RM, Remi" userId="0a54d0de-b609-4555-b731-bb7267ce5668" providerId="ADAL" clId="{05736F96-F736-41D1-8F65-E13020D6BAEB}" dt="2024-03-19T10:18:10.316" v="578" actId="478"/>
          <ac:spMkLst>
            <pc:docMk/>
            <pc:sldMk cId="1295592719" sldId="290"/>
            <ac:spMk id="6" creationId="{4782F358-92F8-E350-FA80-443B241DC222}"/>
          </ac:spMkLst>
        </pc:spChg>
        <pc:spChg chg="add del mod">
          <ac:chgData name="Thüss RM, Remi" userId="0a54d0de-b609-4555-b731-bb7267ce5668" providerId="ADAL" clId="{05736F96-F736-41D1-8F65-E13020D6BAEB}" dt="2024-03-19T10:19:02.317" v="581" actId="478"/>
          <ac:spMkLst>
            <pc:docMk/>
            <pc:sldMk cId="1295592719" sldId="290"/>
            <ac:spMk id="8" creationId="{36093322-B71C-AE9C-4334-C608EF35EBC7}"/>
          </ac:spMkLst>
        </pc:spChg>
        <pc:spChg chg="add">
          <ac:chgData name="Thüss RM, Remi" userId="0a54d0de-b609-4555-b731-bb7267ce5668" providerId="ADAL" clId="{05736F96-F736-41D1-8F65-E13020D6BAEB}" dt="2024-03-19T10:22:06.640" v="595"/>
          <ac:spMkLst>
            <pc:docMk/>
            <pc:sldMk cId="1295592719" sldId="290"/>
            <ac:spMk id="9" creationId="{B6EC8CD1-436A-3CFC-548E-3AFA2F20294E}"/>
          </ac:spMkLst>
        </pc:spChg>
        <pc:spChg chg="add">
          <ac:chgData name="Thüss RM, Remi" userId="0a54d0de-b609-4555-b731-bb7267ce5668" providerId="ADAL" clId="{05736F96-F736-41D1-8F65-E13020D6BAEB}" dt="2024-03-19T10:22:12.646" v="596"/>
          <ac:spMkLst>
            <pc:docMk/>
            <pc:sldMk cId="1295592719" sldId="290"/>
            <ac:spMk id="10" creationId="{09E63AA9-2F9D-0FB4-DA6C-D9941C7191DA}"/>
          </ac:spMkLst>
        </pc:spChg>
        <pc:spChg chg="add">
          <ac:chgData name="Thüss RM, Remi" userId="0a54d0de-b609-4555-b731-bb7267ce5668" providerId="ADAL" clId="{05736F96-F736-41D1-8F65-E13020D6BAEB}" dt="2024-03-19T10:22:14.810" v="597"/>
          <ac:spMkLst>
            <pc:docMk/>
            <pc:sldMk cId="1295592719" sldId="290"/>
            <ac:spMk id="11" creationId="{75C417E5-6D91-BDCC-80F8-68A989926697}"/>
          </ac:spMkLst>
        </pc:spChg>
        <pc:picChg chg="add mod">
          <ac:chgData name="Thüss RM, Remi" userId="0a54d0de-b609-4555-b731-bb7267ce5668" providerId="ADAL" clId="{05736F96-F736-41D1-8F65-E13020D6BAEB}" dt="2024-03-19T10:22:34.789" v="600" actId="1076"/>
          <ac:picMkLst>
            <pc:docMk/>
            <pc:sldMk cId="1295592719" sldId="290"/>
            <ac:picMk id="13" creationId="{8F451111-9B64-110A-31E2-FC6E721AEB38}"/>
          </ac:picMkLst>
        </pc:picChg>
        <pc:picChg chg="add mod">
          <ac:chgData name="Thüss RM, Remi" userId="0a54d0de-b609-4555-b731-bb7267ce5668" providerId="ADAL" clId="{05736F96-F736-41D1-8F65-E13020D6BAEB}" dt="2024-03-19T10:18:59.188" v="580" actId="1076"/>
          <ac:picMkLst>
            <pc:docMk/>
            <pc:sldMk cId="1295592719" sldId="290"/>
            <ac:picMk id="1026" creationId="{0E4A853B-F0C4-4797-B4B7-AFD54A8B0CFE}"/>
          </ac:picMkLst>
        </pc:picChg>
        <pc:picChg chg="add mod">
          <ac:chgData name="Thüss RM, Remi" userId="0a54d0de-b609-4555-b731-bb7267ce5668" providerId="ADAL" clId="{05736F96-F736-41D1-8F65-E13020D6BAEB}" dt="2024-03-19T10:19:27.721" v="584" actId="1076"/>
          <ac:picMkLst>
            <pc:docMk/>
            <pc:sldMk cId="1295592719" sldId="290"/>
            <ac:picMk id="1028" creationId="{113101F1-755A-D6C3-5603-6ED9C6DF7723}"/>
          </ac:picMkLst>
        </pc:picChg>
        <pc:picChg chg="add mod">
          <ac:chgData name="Thüss RM, Remi" userId="0a54d0de-b609-4555-b731-bb7267ce5668" providerId="ADAL" clId="{05736F96-F736-41D1-8F65-E13020D6BAEB}" dt="2024-03-19T10:19:58.915" v="588" actId="1076"/>
          <ac:picMkLst>
            <pc:docMk/>
            <pc:sldMk cId="1295592719" sldId="290"/>
            <ac:picMk id="1030" creationId="{C858A102-1F9C-B921-D33A-C2F8E77D205F}"/>
          </ac:picMkLst>
        </pc:picChg>
        <pc:picChg chg="add mod">
          <ac:chgData name="Thüss RM, Remi" userId="0a54d0de-b609-4555-b731-bb7267ce5668" providerId="ADAL" clId="{05736F96-F736-41D1-8F65-E13020D6BAEB}" dt="2024-03-19T10:20:30.044" v="591" actId="1076"/>
          <ac:picMkLst>
            <pc:docMk/>
            <pc:sldMk cId="1295592719" sldId="290"/>
            <ac:picMk id="1032" creationId="{7A5E1B27-EC85-4675-09D2-8F18A9B54958}"/>
          </ac:picMkLst>
        </pc:picChg>
        <pc:picChg chg="add mod">
          <ac:chgData name="Thüss RM, Remi" userId="0a54d0de-b609-4555-b731-bb7267ce5668" providerId="ADAL" clId="{05736F96-F736-41D1-8F65-E13020D6BAEB}" dt="2024-03-19T10:21:13.367" v="594" actId="1076"/>
          <ac:picMkLst>
            <pc:docMk/>
            <pc:sldMk cId="1295592719" sldId="290"/>
            <ac:picMk id="1034" creationId="{65E1EA8A-021F-3A55-2020-6B5BC56625AB}"/>
          </ac:picMkLst>
        </pc:picChg>
      </pc:sldChg>
      <pc:sldChg chg="del">
        <pc:chgData name="Thüss RM, Remi" userId="0a54d0de-b609-4555-b731-bb7267ce5668" providerId="ADAL" clId="{05736F96-F736-41D1-8F65-E13020D6BAEB}" dt="2024-03-15T08:53:11.294" v="1" actId="47"/>
        <pc:sldMkLst>
          <pc:docMk/>
          <pc:sldMk cId="1525983397" sldId="290"/>
        </pc:sldMkLst>
      </pc:sldChg>
      <pc:sldChg chg="del">
        <pc:chgData name="Thüss RM, Remi" userId="0a54d0de-b609-4555-b731-bb7267ce5668" providerId="ADAL" clId="{05736F96-F736-41D1-8F65-E13020D6BAEB}" dt="2024-03-15T08:53:11.294" v="1" actId="47"/>
        <pc:sldMkLst>
          <pc:docMk/>
          <pc:sldMk cId="330296887" sldId="291"/>
        </pc:sldMkLst>
      </pc:sldChg>
      <pc:sldChg chg="addSp delSp modSp add mod ord">
        <pc:chgData name="Thüss RM, Remi" userId="0a54d0de-b609-4555-b731-bb7267ce5668" providerId="ADAL" clId="{05736F96-F736-41D1-8F65-E13020D6BAEB}" dt="2024-03-19T10:24:44.754" v="625" actId="1076"/>
        <pc:sldMkLst>
          <pc:docMk/>
          <pc:sldMk cId="3086551915" sldId="291"/>
        </pc:sldMkLst>
        <pc:spChg chg="mod">
          <ac:chgData name="Thüss RM, Remi" userId="0a54d0de-b609-4555-b731-bb7267ce5668" providerId="ADAL" clId="{05736F96-F736-41D1-8F65-E13020D6BAEB}" dt="2024-03-19T10:23:54.938" v="617" actId="20577"/>
          <ac:spMkLst>
            <pc:docMk/>
            <pc:sldMk cId="3086551915" sldId="291"/>
            <ac:spMk id="5" creationId="{E4843D3D-D5D3-AF06-0326-9B358E36D520}"/>
          </ac:spMkLst>
        </pc:spChg>
        <pc:spChg chg="del">
          <ac:chgData name="Thüss RM, Remi" userId="0a54d0de-b609-4555-b731-bb7267ce5668" providerId="ADAL" clId="{05736F96-F736-41D1-8F65-E13020D6BAEB}" dt="2024-03-19T10:23:10.270" v="604" actId="478"/>
          <ac:spMkLst>
            <pc:docMk/>
            <pc:sldMk cId="3086551915" sldId="291"/>
            <ac:spMk id="6" creationId="{8CB77347-92C5-5FD9-3B77-D719757881D3}"/>
          </ac:spMkLst>
        </pc:spChg>
        <pc:spChg chg="add del mod">
          <ac:chgData name="Thüss RM, Remi" userId="0a54d0de-b609-4555-b731-bb7267ce5668" providerId="ADAL" clId="{05736F96-F736-41D1-8F65-E13020D6BAEB}" dt="2024-03-19T10:23:50.827" v="608" actId="478"/>
          <ac:spMkLst>
            <pc:docMk/>
            <pc:sldMk cId="3086551915" sldId="291"/>
            <ac:spMk id="8" creationId="{31702D82-C741-E733-A8C5-A0CD4D970C8C}"/>
          </ac:spMkLst>
        </pc:spChg>
        <pc:picChg chg="add mod">
          <ac:chgData name="Thüss RM, Remi" userId="0a54d0de-b609-4555-b731-bb7267ce5668" providerId="ADAL" clId="{05736F96-F736-41D1-8F65-E13020D6BAEB}" dt="2024-03-19T10:23:48.403" v="607" actId="1076"/>
          <ac:picMkLst>
            <pc:docMk/>
            <pc:sldMk cId="3086551915" sldId="291"/>
            <ac:picMk id="2050" creationId="{4EB89DD9-0FA0-F440-E594-CE691BAAE04E}"/>
          </ac:picMkLst>
        </pc:picChg>
        <pc:picChg chg="add mod">
          <ac:chgData name="Thüss RM, Remi" userId="0a54d0de-b609-4555-b731-bb7267ce5668" providerId="ADAL" clId="{05736F96-F736-41D1-8F65-E13020D6BAEB}" dt="2024-03-19T10:24:29.857" v="622" actId="1076"/>
          <ac:picMkLst>
            <pc:docMk/>
            <pc:sldMk cId="3086551915" sldId="291"/>
            <ac:picMk id="2052" creationId="{C3F71D0E-9528-6D51-8354-80FF063DEE03}"/>
          </ac:picMkLst>
        </pc:picChg>
        <pc:picChg chg="add mod">
          <ac:chgData name="Thüss RM, Remi" userId="0a54d0de-b609-4555-b731-bb7267ce5668" providerId="ADAL" clId="{05736F96-F736-41D1-8F65-E13020D6BAEB}" dt="2024-03-19T10:24:44.754" v="625" actId="1076"/>
          <ac:picMkLst>
            <pc:docMk/>
            <pc:sldMk cId="3086551915" sldId="291"/>
            <ac:picMk id="2054" creationId="{59DB5E09-023B-AD9D-9595-A35BC07FB5C4}"/>
          </ac:picMkLst>
        </pc:picChg>
      </pc:sldChg>
      <pc:sldChg chg="addSp modSp add mod ord">
        <pc:chgData name="Thüss RM, Remi" userId="0a54d0de-b609-4555-b731-bb7267ce5668" providerId="ADAL" clId="{05736F96-F736-41D1-8F65-E13020D6BAEB}" dt="2024-03-19T10:30:35.026" v="711" actId="115"/>
        <pc:sldMkLst>
          <pc:docMk/>
          <pc:sldMk cId="591160802" sldId="292"/>
        </pc:sldMkLst>
        <pc:spChg chg="mod">
          <ac:chgData name="Thüss RM, Remi" userId="0a54d0de-b609-4555-b731-bb7267ce5668" providerId="ADAL" clId="{05736F96-F736-41D1-8F65-E13020D6BAEB}" dt="2024-03-19T10:25:23.870" v="639" actId="20577"/>
          <ac:spMkLst>
            <pc:docMk/>
            <pc:sldMk cId="591160802" sldId="292"/>
            <ac:spMk id="5" creationId="{C6DAA0C2-C5EC-2365-3417-62C9E94C40F5}"/>
          </ac:spMkLst>
        </pc:spChg>
        <pc:spChg chg="mod">
          <ac:chgData name="Thüss RM, Remi" userId="0a54d0de-b609-4555-b731-bb7267ce5668" providerId="ADAL" clId="{05736F96-F736-41D1-8F65-E13020D6BAEB}" dt="2024-03-19T10:30:25.518" v="709" actId="115"/>
          <ac:spMkLst>
            <pc:docMk/>
            <pc:sldMk cId="591160802" sldId="292"/>
            <ac:spMk id="6" creationId="{6D0725B1-2326-5C6B-BF27-890A6F016DDB}"/>
          </ac:spMkLst>
        </pc:spChg>
        <pc:spChg chg="add mod">
          <ac:chgData name="Thüss RM, Remi" userId="0a54d0de-b609-4555-b731-bb7267ce5668" providerId="ADAL" clId="{05736F96-F736-41D1-8F65-E13020D6BAEB}" dt="2024-03-19T10:30:31.593" v="710" actId="115"/>
          <ac:spMkLst>
            <pc:docMk/>
            <pc:sldMk cId="591160802" sldId="292"/>
            <ac:spMk id="7" creationId="{0A30E724-8A52-2353-0CAA-E3A132BCAA7B}"/>
          </ac:spMkLst>
        </pc:spChg>
        <pc:spChg chg="add mod">
          <ac:chgData name="Thüss RM, Remi" userId="0a54d0de-b609-4555-b731-bb7267ce5668" providerId="ADAL" clId="{05736F96-F736-41D1-8F65-E13020D6BAEB}" dt="2024-03-19T10:30:35.026" v="711" actId="115"/>
          <ac:spMkLst>
            <pc:docMk/>
            <pc:sldMk cId="591160802" sldId="292"/>
            <ac:spMk id="8" creationId="{DBB30CD6-5787-F521-A9CB-0AFB047B9A62}"/>
          </ac:spMkLst>
        </pc:spChg>
      </pc:sldChg>
      <pc:sldChg chg="del">
        <pc:chgData name="Thüss RM, Remi" userId="0a54d0de-b609-4555-b731-bb7267ce5668" providerId="ADAL" clId="{05736F96-F736-41D1-8F65-E13020D6BAEB}" dt="2024-03-15T08:53:11.294" v="1" actId="47"/>
        <pc:sldMkLst>
          <pc:docMk/>
          <pc:sldMk cId="1258899653" sldId="292"/>
        </pc:sldMkLst>
      </pc:sldChg>
      <pc:sldChg chg="del">
        <pc:chgData name="Thüss RM, Remi" userId="0a54d0de-b609-4555-b731-bb7267ce5668" providerId="ADAL" clId="{05736F96-F736-41D1-8F65-E13020D6BAEB}" dt="2024-03-15T08:53:11.294" v="1" actId="47"/>
        <pc:sldMkLst>
          <pc:docMk/>
          <pc:sldMk cId="3851731681" sldId="293"/>
        </pc:sldMkLst>
      </pc:sldChg>
    </pc:docChg>
  </pc:docChgLst>
  <pc:docChgLst>
    <pc:chgData name="Thüss RM, Remi" userId="0a54d0de-b609-4555-b731-bb7267ce5668" providerId="ADAL" clId="{32BD797C-AC4B-4120-908E-3998C1D876EB}"/>
    <pc:docChg chg="undo custSel addSld delSld modSld sldOrd modSection">
      <pc:chgData name="Thüss RM, Remi" userId="0a54d0de-b609-4555-b731-bb7267ce5668" providerId="ADAL" clId="{32BD797C-AC4B-4120-908E-3998C1D876EB}" dt="2023-04-19T12:46:01.354" v="789" actId="1076"/>
      <pc:docMkLst>
        <pc:docMk/>
      </pc:docMkLst>
      <pc:sldChg chg="modSp mod">
        <pc:chgData name="Thüss RM, Remi" userId="0a54d0de-b609-4555-b731-bb7267ce5668" providerId="ADAL" clId="{32BD797C-AC4B-4120-908E-3998C1D876EB}" dt="2023-03-27T14:13:26.032" v="111"/>
        <pc:sldMkLst>
          <pc:docMk/>
          <pc:sldMk cId="1631541359" sldId="262"/>
        </pc:sldMkLst>
        <pc:spChg chg="mod">
          <ac:chgData name="Thüss RM, Remi" userId="0a54d0de-b609-4555-b731-bb7267ce5668" providerId="ADAL" clId="{32BD797C-AC4B-4120-908E-3998C1D876EB}" dt="2023-03-27T14:13:26.032" v="111"/>
          <ac:spMkLst>
            <pc:docMk/>
            <pc:sldMk cId="1631541359" sldId="262"/>
            <ac:spMk id="3" creationId="{6C6463F7-A8FD-5F4B-90E5-B94E79141122}"/>
          </ac:spMkLst>
        </pc:spChg>
      </pc:sldChg>
      <pc:sldChg chg="addSp delSp modSp mod">
        <pc:chgData name="Thüss RM, Remi" userId="0a54d0de-b609-4555-b731-bb7267ce5668" providerId="ADAL" clId="{32BD797C-AC4B-4120-908E-3998C1D876EB}" dt="2023-04-19T08:47:11.006" v="495" actId="14100"/>
        <pc:sldMkLst>
          <pc:docMk/>
          <pc:sldMk cId="3023644067" sldId="264"/>
        </pc:sldMkLst>
        <pc:spChg chg="mod">
          <ac:chgData name="Thüss RM, Remi" userId="0a54d0de-b609-4555-b731-bb7267ce5668" providerId="ADAL" clId="{32BD797C-AC4B-4120-908E-3998C1D876EB}" dt="2023-04-19T08:37:42.239" v="351" actId="20577"/>
          <ac:spMkLst>
            <pc:docMk/>
            <pc:sldMk cId="3023644067" sldId="264"/>
            <ac:spMk id="5" creationId="{59CE06E7-1D27-2440-8E90-D9C0EEA07000}"/>
          </ac:spMkLst>
        </pc:spChg>
        <pc:spChg chg="del">
          <ac:chgData name="Thüss RM, Remi" userId="0a54d0de-b609-4555-b731-bb7267ce5668" providerId="ADAL" clId="{32BD797C-AC4B-4120-908E-3998C1D876EB}" dt="2023-04-19T08:35:37.112" v="330"/>
          <ac:spMkLst>
            <pc:docMk/>
            <pc:sldMk cId="3023644067" sldId="264"/>
            <ac:spMk id="6" creationId="{77D48F48-F592-CE46-94F8-6C0712A4E4BC}"/>
          </ac:spMkLst>
        </pc:spChg>
        <pc:spChg chg="mod">
          <ac:chgData name="Thüss RM, Remi" userId="0a54d0de-b609-4555-b731-bb7267ce5668" providerId="ADAL" clId="{32BD797C-AC4B-4120-908E-3998C1D876EB}" dt="2023-04-19T08:47:11.006" v="495" actId="14100"/>
          <ac:spMkLst>
            <pc:docMk/>
            <pc:sldMk cId="3023644067" sldId="264"/>
            <ac:spMk id="7" creationId="{0939731C-28E0-004F-98AB-84BD09FFDA9F}"/>
          </ac:spMkLst>
        </pc:spChg>
        <pc:picChg chg="add mod">
          <ac:chgData name="Thüss RM, Remi" userId="0a54d0de-b609-4555-b731-bb7267ce5668" providerId="ADAL" clId="{32BD797C-AC4B-4120-908E-3998C1D876EB}" dt="2023-04-19T08:35:40.349" v="331" actId="27614"/>
          <ac:picMkLst>
            <pc:docMk/>
            <pc:sldMk cId="3023644067" sldId="264"/>
            <ac:picMk id="3" creationId="{AC2FF8C1-6C86-A56A-9232-C32620D7D949}"/>
          </ac:picMkLst>
        </pc:picChg>
      </pc:sldChg>
      <pc:sldChg chg="addSp delSp modSp mod">
        <pc:chgData name="Thüss RM, Remi" userId="0a54d0de-b609-4555-b731-bb7267ce5668" providerId="ADAL" clId="{32BD797C-AC4B-4120-908E-3998C1D876EB}" dt="2023-04-19T12:45:51.658" v="787" actId="1076"/>
        <pc:sldMkLst>
          <pc:docMk/>
          <pc:sldMk cId="2922120188" sldId="271"/>
        </pc:sldMkLst>
        <pc:spChg chg="mod">
          <ac:chgData name="Thüss RM, Remi" userId="0a54d0de-b609-4555-b731-bb7267ce5668" providerId="ADAL" clId="{32BD797C-AC4B-4120-908E-3998C1D876EB}" dt="2023-04-19T08:13:00.152" v="274" actId="20577"/>
          <ac:spMkLst>
            <pc:docMk/>
            <pc:sldMk cId="2922120188" sldId="271"/>
            <ac:spMk id="3" creationId="{6C6463F7-A8FD-5F4B-90E5-B94E79141122}"/>
          </ac:spMkLst>
        </pc:spChg>
        <pc:spChg chg="mod">
          <ac:chgData name="Thüss RM, Remi" userId="0a54d0de-b609-4555-b731-bb7267ce5668" providerId="ADAL" clId="{32BD797C-AC4B-4120-908E-3998C1D876EB}" dt="2023-04-19T10:19:19.749" v="514" actId="255"/>
          <ac:spMkLst>
            <pc:docMk/>
            <pc:sldMk cId="2922120188" sldId="271"/>
            <ac:spMk id="5" creationId="{AF22ADAA-A962-8944-AD14-23A328386956}"/>
          </ac:spMkLst>
        </pc:spChg>
        <pc:spChg chg="del mod">
          <ac:chgData name="Thüss RM, Remi" userId="0a54d0de-b609-4555-b731-bb7267ce5668" providerId="ADAL" clId="{32BD797C-AC4B-4120-908E-3998C1D876EB}" dt="2023-04-19T08:17:43.353" v="299" actId="22"/>
          <ac:spMkLst>
            <pc:docMk/>
            <pc:sldMk cId="2922120188" sldId="271"/>
            <ac:spMk id="6" creationId="{5607DDF2-4BD5-AE44-B338-9D054C7D1C9E}"/>
          </ac:spMkLst>
        </pc:spChg>
        <pc:spChg chg="add del mod">
          <ac:chgData name="Thüss RM, Remi" userId="0a54d0de-b609-4555-b731-bb7267ce5668" providerId="ADAL" clId="{32BD797C-AC4B-4120-908E-3998C1D876EB}" dt="2023-04-19T08:16:09.780" v="295"/>
          <ac:spMkLst>
            <pc:docMk/>
            <pc:sldMk cId="2922120188" sldId="271"/>
            <ac:spMk id="7" creationId="{187DDD5E-A5B2-C93C-9D8D-9AA2F69C815D}"/>
          </ac:spMkLst>
        </pc:spChg>
        <pc:picChg chg="add mod ord">
          <ac:chgData name="Thüss RM, Remi" userId="0a54d0de-b609-4555-b731-bb7267ce5668" providerId="ADAL" clId="{32BD797C-AC4B-4120-908E-3998C1D876EB}" dt="2023-04-19T08:17:47.422" v="300" actId="1076"/>
          <ac:picMkLst>
            <pc:docMk/>
            <pc:sldMk cId="2922120188" sldId="271"/>
            <ac:picMk id="9" creationId="{D10821DE-B2DF-6A30-8BFB-C1AB054AA1C4}"/>
          </ac:picMkLst>
        </pc:picChg>
        <pc:picChg chg="add mod">
          <ac:chgData name="Thüss RM, Remi" userId="0a54d0de-b609-4555-b731-bb7267ce5668" providerId="ADAL" clId="{32BD797C-AC4B-4120-908E-3998C1D876EB}" dt="2023-04-19T12:45:51.658" v="787" actId="1076"/>
          <ac:picMkLst>
            <pc:docMk/>
            <pc:sldMk cId="2922120188" sldId="271"/>
            <ac:picMk id="10" creationId="{E9EF1F1F-DC3A-AC3A-8967-ECDEAF990FAF}"/>
          </ac:picMkLst>
        </pc:picChg>
      </pc:sldChg>
      <pc:sldChg chg="addSp delSp modSp mod">
        <pc:chgData name="Thüss RM, Remi" userId="0a54d0de-b609-4555-b731-bb7267ce5668" providerId="ADAL" clId="{32BD797C-AC4B-4120-908E-3998C1D876EB}" dt="2023-04-19T10:19:13.081" v="513" actId="20577"/>
        <pc:sldMkLst>
          <pc:docMk/>
          <pc:sldMk cId="3305877861" sldId="272"/>
        </pc:sldMkLst>
        <pc:spChg chg="mod">
          <ac:chgData name="Thüss RM, Remi" userId="0a54d0de-b609-4555-b731-bb7267ce5668" providerId="ADAL" clId="{32BD797C-AC4B-4120-908E-3998C1D876EB}" dt="2023-03-27T14:13:31.654" v="113"/>
          <ac:spMkLst>
            <pc:docMk/>
            <pc:sldMk cId="3305877861" sldId="272"/>
            <ac:spMk id="3" creationId="{6C6463F7-A8FD-5F4B-90E5-B94E79141122}"/>
          </ac:spMkLst>
        </pc:spChg>
        <pc:spChg chg="mod">
          <ac:chgData name="Thüss RM, Remi" userId="0a54d0de-b609-4555-b731-bb7267ce5668" providerId="ADAL" clId="{32BD797C-AC4B-4120-908E-3998C1D876EB}" dt="2023-04-19T10:19:13.081" v="513" actId="20577"/>
          <ac:spMkLst>
            <pc:docMk/>
            <pc:sldMk cId="3305877861" sldId="272"/>
            <ac:spMk id="5" creationId="{AF22ADAA-A962-8944-AD14-23A328386956}"/>
          </ac:spMkLst>
        </pc:spChg>
        <pc:spChg chg="del">
          <ac:chgData name="Thüss RM, Remi" userId="0a54d0de-b609-4555-b731-bb7267ce5668" providerId="ADAL" clId="{32BD797C-AC4B-4120-908E-3998C1D876EB}" dt="2023-03-27T14:01:13.565" v="46" actId="478"/>
          <ac:spMkLst>
            <pc:docMk/>
            <pc:sldMk cId="3305877861" sldId="272"/>
            <ac:spMk id="6" creationId="{5607DDF2-4BD5-AE44-B338-9D054C7D1C9E}"/>
          </ac:spMkLst>
        </pc:spChg>
        <pc:spChg chg="add del">
          <ac:chgData name="Thüss RM, Remi" userId="0a54d0de-b609-4555-b731-bb7267ce5668" providerId="ADAL" clId="{32BD797C-AC4B-4120-908E-3998C1D876EB}" dt="2023-04-03T11:23:08.837" v="127" actId="22"/>
          <ac:spMkLst>
            <pc:docMk/>
            <pc:sldMk cId="3305877861" sldId="272"/>
            <ac:spMk id="8" creationId="{46D59888-9FFF-075C-3BB5-CFA99011BD53}"/>
          </ac:spMkLst>
        </pc:spChg>
        <pc:spChg chg="add mod">
          <ac:chgData name="Thüss RM, Remi" userId="0a54d0de-b609-4555-b731-bb7267ce5668" providerId="ADAL" clId="{32BD797C-AC4B-4120-908E-3998C1D876EB}" dt="2023-03-27T14:06:10.838" v="76" actId="1076"/>
          <ac:spMkLst>
            <pc:docMk/>
            <pc:sldMk cId="3305877861" sldId="272"/>
            <ac:spMk id="10" creationId="{18784BB1-7C6E-ED0F-6159-D18A34B1C3D3}"/>
          </ac:spMkLst>
        </pc:spChg>
        <pc:spChg chg="add mod">
          <ac:chgData name="Thüss RM, Remi" userId="0a54d0de-b609-4555-b731-bb7267ce5668" providerId="ADAL" clId="{32BD797C-AC4B-4120-908E-3998C1D876EB}" dt="2023-03-27T14:06:14.477" v="77" actId="1076"/>
          <ac:spMkLst>
            <pc:docMk/>
            <pc:sldMk cId="3305877861" sldId="272"/>
            <ac:spMk id="11" creationId="{F31E2C01-17A5-E19B-A6DA-5C1F849A7819}"/>
          </ac:spMkLst>
        </pc:spChg>
        <pc:spChg chg="add mod">
          <ac:chgData name="Thüss RM, Remi" userId="0a54d0de-b609-4555-b731-bb7267ce5668" providerId="ADAL" clId="{32BD797C-AC4B-4120-908E-3998C1D876EB}" dt="2023-03-27T14:07:21.822" v="85" actId="1076"/>
          <ac:spMkLst>
            <pc:docMk/>
            <pc:sldMk cId="3305877861" sldId="272"/>
            <ac:spMk id="14" creationId="{5AD88229-CFDD-2F2B-7033-DDAEB66FC1FC}"/>
          </ac:spMkLst>
        </pc:spChg>
        <pc:picChg chg="add mod">
          <ac:chgData name="Thüss RM, Remi" userId="0a54d0de-b609-4555-b731-bb7267ce5668" providerId="ADAL" clId="{32BD797C-AC4B-4120-908E-3998C1D876EB}" dt="2023-03-27T14:05:39.755" v="68" actId="1076"/>
          <ac:picMkLst>
            <pc:docMk/>
            <pc:sldMk cId="3305877861" sldId="272"/>
            <ac:picMk id="7" creationId="{20A89327-E963-B0E2-0561-5EDCC26F06AE}"/>
          </ac:picMkLst>
        </pc:picChg>
        <pc:picChg chg="add mod">
          <ac:chgData name="Thüss RM, Remi" userId="0a54d0de-b609-4555-b731-bb7267ce5668" providerId="ADAL" clId="{32BD797C-AC4B-4120-908E-3998C1D876EB}" dt="2023-03-27T14:05:31.748" v="66" actId="1076"/>
          <ac:picMkLst>
            <pc:docMk/>
            <pc:sldMk cId="3305877861" sldId="272"/>
            <ac:picMk id="9" creationId="{F43BEA74-F83C-46EC-55A5-F142CB29007B}"/>
          </ac:picMkLst>
        </pc:picChg>
        <pc:picChg chg="add mod">
          <ac:chgData name="Thüss RM, Remi" userId="0a54d0de-b609-4555-b731-bb7267ce5668" providerId="ADAL" clId="{32BD797C-AC4B-4120-908E-3998C1D876EB}" dt="2023-03-27T14:07:31.245" v="86" actId="1076"/>
          <ac:picMkLst>
            <pc:docMk/>
            <pc:sldMk cId="3305877861" sldId="272"/>
            <ac:picMk id="13" creationId="{FE124A95-F54A-7070-A6AD-66226FB26C5C}"/>
          </ac:picMkLst>
        </pc:picChg>
        <pc:picChg chg="add mod">
          <ac:chgData name="Thüss RM, Remi" userId="0a54d0de-b609-4555-b731-bb7267ce5668" providerId="ADAL" clId="{32BD797C-AC4B-4120-908E-3998C1D876EB}" dt="2023-03-27T14:05:36.271" v="67" actId="1076"/>
          <ac:picMkLst>
            <pc:docMk/>
            <pc:sldMk cId="3305877861" sldId="272"/>
            <ac:picMk id="2050" creationId="{75EEFB5A-2482-47EC-B6E7-72D173FAD9CC}"/>
          </ac:picMkLst>
        </pc:picChg>
        <pc:picChg chg="add del">
          <ac:chgData name="Thüss RM, Remi" userId="0a54d0de-b609-4555-b731-bb7267ce5668" providerId="ADAL" clId="{32BD797C-AC4B-4120-908E-3998C1D876EB}" dt="2023-03-27T14:03:41.719" v="55"/>
          <ac:picMkLst>
            <pc:docMk/>
            <pc:sldMk cId="3305877861" sldId="272"/>
            <ac:picMk id="2052" creationId="{69352A25-4610-9DA1-05E7-76B21CA32DCC}"/>
          </ac:picMkLst>
        </pc:picChg>
        <pc:picChg chg="add del mod">
          <ac:chgData name="Thüss RM, Remi" userId="0a54d0de-b609-4555-b731-bb7267ce5668" providerId="ADAL" clId="{32BD797C-AC4B-4120-908E-3998C1D876EB}" dt="2023-03-27T14:05:11.615" v="61" actId="478"/>
          <ac:picMkLst>
            <pc:docMk/>
            <pc:sldMk cId="3305877861" sldId="272"/>
            <ac:picMk id="2054" creationId="{33E26C1D-CF26-4DFF-8D5B-875050C68A64}"/>
          </ac:picMkLst>
        </pc:picChg>
      </pc:sldChg>
      <pc:sldChg chg="modSp del mod">
        <pc:chgData name="Thüss RM, Remi" userId="0a54d0de-b609-4555-b731-bb7267ce5668" providerId="ADAL" clId="{32BD797C-AC4B-4120-908E-3998C1D876EB}" dt="2023-04-03T11:17:39.437" v="125" actId="47"/>
        <pc:sldMkLst>
          <pc:docMk/>
          <pc:sldMk cId="4293051176" sldId="273"/>
        </pc:sldMkLst>
        <pc:spChg chg="mod">
          <ac:chgData name="Thüss RM, Remi" userId="0a54d0de-b609-4555-b731-bb7267ce5668" providerId="ADAL" clId="{32BD797C-AC4B-4120-908E-3998C1D876EB}" dt="2023-03-27T14:13:37.488" v="115"/>
          <ac:spMkLst>
            <pc:docMk/>
            <pc:sldMk cId="4293051176" sldId="273"/>
            <ac:spMk id="3" creationId="{6C6463F7-A8FD-5F4B-90E5-B94E79141122}"/>
          </ac:spMkLst>
        </pc:spChg>
      </pc:sldChg>
      <pc:sldChg chg="addSp delSp modSp mod">
        <pc:chgData name="Thüss RM, Remi" userId="0a54d0de-b609-4555-b731-bb7267ce5668" providerId="ADAL" clId="{32BD797C-AC4B-4120-908E-3998C1D876EB}" dt="2023-04-19T08:48:35.919" v="498" actId="478"/>
        <pc:sldMkLst>
          <pc:docMk/>
          <pc:sldMk cId="2701982780" sldId="275"/>
        </pc:sldMkLst>
        <pc:spChg chg="mod">
          <ac:chgData name="Thüss RM, Remi" userId="0a54d0de-b609-4555-b731-bb7267ce5668" providerId="ADAL" clId="{32BD797C-AC4B-4120-908E-3998C1D876EB}" dt="2023-03-27T14:13:29.092" v="112"/>
          <ac:spMkLst>
            <pc:docMk/>
            <pc:sldMk cId="2701982780" sldId="275"/>
            <ac:spMk id="3" creationId="{6C6463F7-A8FD-5F4B-90E5-B94E79141122}"/>
          </ac:spMkLst>
        </pc:spChg>
        <pc:spChg chg="del mod">
          <ac:chgData name="Thüss RM, Remi" userId="0a54d0de-b609-4555-b731-bb7267ce5668" providerId="ADAL" clId="{32BD797C-AC4B-4120-908E-3998C1D876EB}" dt="2023-04-19T08:48:33.146" v="497" actId="478"/>
          <ac:spMkLst>
            <pc:docMk/>
            <pc:sldMk cId="2701982780" sldId="275"/>
            <ac:spMk id="7" creationId="{F7C9C532-B955-4FC5-FD82-68B3DC8A8F74}"/>
          </ac:spMkLst>
        </pc:spChg>
        <pc:spChg chg="del">
          <ac:chgData name="Thüss RM, Remi" userId="0a54d0de-b609-4555-b731-bb7267ce5668" providerId="ADAL" clId="{32BD797C-AC4B-4120-908E-3998C1D876EB}" dt="2023-04-19T08:48:29.834" v="496" actId="478"/>
          <ac:spMkLst>
            <pc:docMk/>
            <pc:sldMk cId="2701982780" sldId="275"/>
            <ac:spMk id="8" creationId="{2C8F03BF-C2C5-C871-EB46-5F8DC91F92ED}"/>
          </ac:spMkLst>
        </pc:spChg>
        <pc:spChg chg="add del mod">
          <ac:chgData name="Thüss RM, Remi" userId="0a54d0de-b609-4555-b731-bb7267ce5668" providerId="ADAL" clId="{32BD797C-AC4B-4120-908E-3998C1D876EB}" dt="2023-04-19T08:48:35.919" v="498" actId="478"/>
          <ac:spMkLst>
            <pc:docMk/>
            <pc:sldMk cId="2701982780" sldId="275"/>
            <ac:spMk id="10" creationId="{3B723BEA-B2D0-2769-E637-3E7ABD877FFF}"/>
          </ac:spMkLst>
        </pc:spChg>
      </pc:sldChg>
      <pc:sldChg chg="addSp delSp modSp add mod">
        <pc:chgData name="Thüss RM, Remi" userId="0a54d0de-b609-4555-b731-bb7267ce5668" providerId="ADAL" clId="{32BD797C-AC4B-4120-908E-3998C1D876EB}" dt="2023-04-19T12:46:01.354" v="789" actId="1076"/>
        <pc:sldMkLst>
          <pc:docMk/>
          <pc:sldMk cId="2735592712" sldId="276"/>
        </pc:sldMkLst>
        <pc:spChg chg="mod">
          <ac:chgData name="Thüss RM, Remi" userId="0a54d0de-b609-4555-b731-bb7267ce5668" providerId="ADAL" clId="{32BD797C-AC4B-4120-908E-3998C1D876EB}" dt="2023-03-27T14:13:34.503" v="114"/>
          <ac:spMkLst>
            <pc:docMk/>
            <pc:sldMk cId="2735592712" sldId="276"/>
            <ac:spMk id="3" creationId="{6C6463F7-A8FD-5F4B-90E5-B94E79141122}"/>
          </ac:spMkLst>
        </pc:spChg>
        <pc:spChg chg="mod">
          <ac:chgData name="Thüss RM, Remi" userId="0a54d0de-b609-4555-b731-bb7267ce5668" providerId="ADAL" clId="{32BD797C-AC4B-4120-908E-3998C1D876EB}" dt="2023-04-19T10:19:24.940" v="515" actId="255"/>
          <ac:spMkLst>
            <pc:docMk/>
            <pc:sldMk cId="2735592712" sldId="276"/>
            <ac:spMk id="5" creationId="{AF22ADAA-A962-8944-AD14-23A328386956}"/>
          </ac:spMkLst>
        </pc:spChg>
        <pc:spChg chg="del">
          <ac:chgData name="Thüss RM, Remi" userId="0a54d0de-b609-4555-b731-bb7267ce5668" providerId="ADAL" clId="{32BD797C-AC4B-4120-908E-3998C1D876EB}" dt="2023-04-19T08:07:13.653" v="228"/>
          <ac:spMkLst>
            <pc:docMk/>
            <pc:sldMk cId="2735592712" sldId="276"/>
            <ac:spMk id="6" creationId="{5607DDF2-4BD5-AE44-B338-9D054C7D1C9E}"/>
          </ac:spMkLst>
        </pc:spChg>
        <pc:picChg chg="add mod">
          <ac:chgData name="Thüss RM, Remi" userId="0a54d0de-b609-4555-b731-bb7267ce5668" providerId="ADAL" clId="{32BD797C-AC4B-4120-908E-3998C1D876EB}" dt="2023-04-19T12:46:01.354" v="789" actId="1076"/>
          <ac:picMkLst>
            <pc:docMk/>
            <pc:sldMk cId="2735592712" sldId="276"/>
            <ac:picMk id="8" creationId="{605D6D4B-EC5C-5B26-EB83-34F3E635E01D}"/>
          </ac:picMkLst>
        </pc:picChg>
        <pc:picChg chg="add mod">
          <ac:chgData name="Thüss RM, Remi" userId="0a54d0de-b609-4555-b731-bb7267ce5668" providerId="ADAL" clId="{32BD797C-AC4B-4120-908E-3998C1D876EB}" dt="2023-04-19T12:45:23.066" v="783" actId="1076"/>
          <ac:picMkLst>
            <pc:docMk/>
            <pc:sldMk cId="2735592712" sldId="276"/>
            <ac:picMk id="9" creationId="{2E3DED27-2868-7131-1C93-711C8A4ABA57}"/>
          </ac:picMkLst>
        </pc:picChg>
      </pc:sldChg>
      <pc:sldChg chg="add del">
        <pc:chgData name="Thüss RM, Remi" userId="0a54d0de-b609-4555-b731-bb7267ce5668" providerId="ADAL" clId="{32BD797C-AC4B-4120-908E-3998C1D876EB}" dt="2023-03-27T13:58:55.491" v="15"/>
        <pc:sldMkLst>
          <pc:docMk/>
          <pc:sldMk cId="2788637993" sldId="276"/>
        </pc:sldMkLst>
      </pc:sldChg>
      <pc:sldChg chg="addSp delSp modSp add mod">
        <pc:chgData name="Thüss RM, Remi" userId="0a54d0de-b609-4555-b731-bb7267ce5668" providerId="ADAL" clId="{32BD797C-AC4B-4120-908E-3998C1D876EB}" dt="2023-04-19T12:45:46.083" v="786" actId="1076"/>
        <pc:sldMkLst>
          <pc:docMk/>
          <pc:sldMk cId="349753099" sldId="277"/>
        </pc:sldMkLst>
        <pc:spChg chg="mod">
          <ac:chgData name="Thüss RM, Remi" userId="0a54d0de-b609-4555-b731-bb7267ce5668" providerId="ADAL" clId="{32BD797C-AC4B-4120-908E-3998C1D876EB}" dt="2023-04-19T10:19:29.853" v="516" actId="255"/>
          <ac:spMkLst>
            <pc:docMk/>
            <pc:sldMk cId="349753099" sldId="277"/>
            <ac:spMk id="5" creationId="{AF22ADAA-A962-8944-AD14-23A328386956}"/>
          </ac:spMkLst>
        </pc:spChg>
        <pc:spChg chg="add del mod">
          <ac:chgData name="Thüss RM, Remi" userId="0a54d0de-b609-4555-b731-bb7267ce5668" providerId="ADAL" clId="{32BD797C-AC4B-4120-908E-3998C1D876EB}" dt="2023-04-19T08:19:57.893" v="310" actId="931"/>
          <ac:spMkLst>
            <pc:docMk/>
            <pc:sldMk cId="349753099" sldId="277"/>
            <ac:spMk id="7" creationId="{BAD8300E-A0E6-27B5-9947-93791D57DC67}"/>
          </ac:spMkLst>
        </pc:spChg>
        <pc:spChg chg="add del mod">
          <ac:chgData name="Thüss RM, Remi" userId="0a54d0de-b609-4555-b731-bb7267ce5668" providerId="ADAL" clId="{32BD797C-AC4B-4120-908E-3998C1D876EB}" dt="2023-04-19T08:32:19.154" v="329" actId="478"/>
          <ac:spMkLst>
            <pc:docMk/>
            <pc:sldMk cId="349753099" sldId="277"/>
            <ac:spMk id="14" creationId="{711E3510-2AB4-00A2-D40B-1259B56A2ECB}"/>
          </ac:spMkLst>
        </pc:spChg>
        <pc:picChg chg="add mod">
          <ac:chgData name="Thüss RM, Remi" userId="0a54d0de-b609-4555-b731-bb7267ce5668" providerId="ADAL" clId="{32BD797C-AC4B-4120-908E-3998C1D876EB}" dt="2023-04-19T12:45:46.083" v="786" actId="1076"/>
          <ac:picMkLst>
            <pc:docMk/>
            <pc:sldMk cId="349753099" sldId="277"/>
            <ac:picMk id="8" creationId="{C1E9BB2C-125E-9605-C301-EA985B811025}"/>
          </ac:picMkLst>
        </pc:picChg>
        <pc:picChg chg="del">
          <ac:chgData name="Thüss RM, Remi" userId="0a54d0de-b609-4555-b731-bb7267ce5668" providerId="ADAL" clId="{32BD797C-AC4B-4120-908E-3998C1D876EB}" dt="2023-04-19T08:18:18.671" v="306" actId="478"/>
          <ac:picMkLst>
            <pc:docMk/>
            <pc:sldMk cId="349753099" sldId="277"/>
            <ac:picMk id="9" creationId="{D10821DE-B2DF-6A30-8BFB-C1AB054AA1C4}"/>
          </ac:picMkLst>
        </pc:picChg>
        <pc:picChg chg="del">
          <ac:chgData name="Thüss RM, Remi" userId="0a54d0de-b609-4555-b731-bb7267ce5668" providerId="ADAL" clId="{32BD797C-AC4B-4120-908E-3998C1D876EB}" dt="2023-04-19T08:18:19.264" v="307" actId="478"/>
          <ac:picMkLst>
            <pc:docMk/>
            <pc:sldMk cId="349753099" sldId="277"/>
            <ac:picMk id="10" creationId="{E9EF1F1F-DC3A-AC3A-8967-ECDEAF990FAF}"/>
          </ac:picMkLst>
        </pc:picChg>
        <pc:picChg chg="add del mod">
          <ac:chgData name="Thüss RM, Remi" userId="0a54d0de-b609-4555-b731-bb7267ce5668" providerId="ADAL" clId="{32BD797C-AC4B-4120-908E-3998C1D876EB}" dt="2023-04-19T08:30:23.417" v="326" actId="478"/>
          <ac:picMkLst>
            <pc:docMk/>
            <pc:sldMk cId="349753099" sldId="277"/>
            <ac:picMk id="12" creationId="{E3C3DF3D-FACA-4DAA-02C2-D991422273C8}"/>
          </ac:picMkLst>
        </pc:picChg>
        <pc:picChg chg="add del mod">
          <ac:chgData name="Thüss RM, Remi" userId="0a54d0de-b609-4555-b731-bb7267ce5668" providerId="ADAL" clId="{32BD797C-AC4B-4120-908E-3998C1D876EB}" dt="2023-04-19T08:37:17.519" v="332" actId="478"/>
          <ac:picMkLst>
            <pc:docMk/>
            <pc:sldMk cId="349753099" sldId="277"/>
            <ac:picMk id="16" creationId="{936B43E8-72A2-A683-7038-B90D9840932A}"/>
          </ac:picMkLst>
        </pc:picChg>
        <pc:picChg chg="add mod">
          <ac:chgData name="Thüss RM, Remi" userId="0a54d0de-b609-4555-b731-bb7267ce5668" providerId="ADAL" clId="{32BD797C-AC4B-4120-908E-3998C1D876EB}" dt="2023-04-19T08:37:23.006" v="334" actId="1076"/>
          <ac:picMkLst>
            <pc:docMk/>
            <pc:sldMk cId="349753099" sldId="277"/>
            <ac:picMk id="18" creationId="{E7420912-5429-2BC5-4DC5-00DDD87C2A6C}"/>
          </ac:picMkLst>
        </pc:picChg>
      </pc:sldChg>
      <pc:sldChg chg="addSp delSp modSp add del mod">
        <pc:chgData name="Thüss RM, Remi" userId="0a54d0de-b609-4555-b731-bb7267ce5668" providerId="ADAL" clId="{32BD797C-AC4B-4120-908E-3998C1D876EB}" dt="2023-04-19T08:08:40.214" v="256" actId="47"/>
        <pc:sldMkLst>
          <pc:docMk/>
          <pc:sldMk cId="3311094132" sldId="277"/>
        </pc:sldMkLst>
        <pc:spChg chg="add del mod">
          <ac:chgData name="Thüss RM, Remi" userId="0a54d0de-b609-4555-b731-bb7267ce5668" providerId="ADAL" clId="{32BD797C-AC4B-4120-908E-3998C1D876EB}" dt="2023-04-19T08:08:27.088" v="250" actId="478"/>
          <ac:spMkLst>
            <pc:docMk/>
            <pc:sldMk cId="3311094132" sldId="277"/>
            <ac:spMk id="6" creationId="{F7362A7B-56D7-419D-7392-F92F72E6B330}"/>
          </ac:spMkLst>
        </pc:spChg>
        <pc:spChg chg="add del mod">
          <ac:chgData name="Thüss RM, Remi" userId="0a54d0de-b609-4555-b731-bb7267ce5668" providerId="ADAL" clId="{32BD797C-AC4B-4120-908E-3998C1D876EB}" dt="2023-04-19T08:08:31.650" v="253" actId="478"/>
          <ac:spMkLst>
            <pc:docMk/>
            <pc:sldMk cId="3311094132" sldId="277"/>
            <ac:spMk id="8" creationId="{2222AA52-6227-50FF-8A3E-0D1D7032572B}"/>
          </ac:spMkLst>
        </pc:spChg>
        <pc:spChg chg="mod">
          <ac:chgData name="Thüss RM, Remi" userId="0a54d0de-b609-4555-b731-bb7267ce5668" providerId="ADAL" clId="{32BD797C-AC4B-4120-908E-3998C1D876EB}" dt="2023-04-19T08:08:29.658" v="252" actId="1076"/>
          <ac:spMkLst>
            <pc:docMk/>
            <pc:sldMk cId="3311094132" sldId="277"/>
            <ac:spMk id="11" creationId="{F31E2C01-17A5-E19B-A6DA-5C1F849A7819}"/>
          </ac:spMkLst>
        </pc:spChg>
        <pc:spChg chg="add del mod">
          <ac:chgData name="Thüss RM, Remi" userId="0a54d0de-b609-4555-b731-bb7267ce5668" providerId="ADAL" clId="{32BD797C-AC4B-4120-908E-3998C1D876EB}" dt="2023-04-19T08:08:32.181" v="254" actId="478"/>
          <ac:spMkLst>
            <pc:docMk/>
            <pc:sldMk cId="3311094132" sldId="277"/>
            <ac:spMk id="12" creationId="{37138FBB-57B5-6315-0EE7-C0DF0BE7D752}"/>
          </ac:spMkLst>
        </pc:spChg>
        <pc:spChg chg="add del mod">
          <ac:chgData name="Thüss RM, Remi" userId="0a54d0de-b609-4555-b731-bb7267ce5668" providerId="ADAL" clId="{32BD797C-AC4B-4120-908E-3998C1D876EB}" dt="2023-04-19T08:08:32.868" v="255" actId="478"/>
          <ac:spMkLst>
            <pc:docMk/>
            <pc:sldMk cId="3311094132" sldId="277"/>
            <ac:spMk id="15" creationId="{9937023C-FC37-A16A-C0F9-A52B22D7A3A4}"/>
          </ac:spMkLst>
        </pc:spChg>
        <pc:spChg chg="add del mod">
          <ac:chgData name="Thüss RM, Remi" userId="0a54d0de-b609-4555-b731-bb7267ce5668" providerId="ADAL" clId="{32BD797C-AC4B-4120-908E-3998C1D876EB}" dt="2023-04-03T11:25:04.158" v="150"/>
          <ac:spMkLst>
            <pc:docMk/>
            <pc:sldMk cId="3311094132" sldId="277"/>
            <ac:spMk id="16" creationId="{BC1F2016-E4B0-B352-06B9-E1E65515B410}"/>
          </ac:spMkLst>
        </pc:spChg>
        <pc:spChg chg="add del mod">
          <ac:chgData name="Thüss RM, Remi" userId="0a54d0de-b609-4555-b731-bb7267ce5668" providerId="ADAL" clId="{32BD797C-AC4B-4120-908E-3998C1D876EB}" dt="2023-04-03T11:25:18.543" v="154" actId="478"/>
          <ac:spMkLst>
            <pc:docMk/>
            <pc:sldMk cId="3311094132" sldId="277"/>
            <ac:spMk id="17" creationId="{C432ED12-6C81-1788-3C16-C35E1F09B5CE}"/>
          </ac:spMkLst>
        </pc:spChg>
        <pc:spChg chg="add del mod">
          <ac:chgData name="Thüss RM, Remi" userId="0a54d0de-b609-4555-b731-bb7267ce5668" providerId="ADAL" clId="{32BD797C-AC4B-4120-908E-3998C1D876EB}" dt="2023-04-03T11:28:19.236" v="225" actId="478"/>
          <ac:spMkLst>
            <pc:docMk/>
            <pc:sldMk cId="3311094132" sldId="277"/>
            <ac:spMk id="18" creationId="{6F91B95A-4374-B0B7-E235-DB51C1B43E6D}"/>
          </ac:spMkLst>
        </pc:spChg>
        <pc:spChg chg="add del mod">
          <ac:chgData name="Thüss RM, Remi" userId="0a54d0de-b609-4555-b731-bb7267ce5668" providerId="ADAL" clId="{32BD797C-AC4B-4120-908E-3998C1D876EB}" dt="2023-04-03T11:28:20.369" v="226" actId="478"/>
          <ac:spMkLst>
            <pc:docMk/>
            <pc:sldMk cId="3311094132" sldId="277"/>
            <ac:spMk id="19" creationId="{27D0B26A-92B6-1A33-73B5-9FBADA070CDC}"/>
          </ac:spMkLst>
        </pc:spChg>
        <pc:spChg chg="add del mod">
          <ac:chgData name="Thüss RM, Remi" userId="0a54d0de-b609-4555-b731-bb7267ce5668" providerId="ADAL" clId="{32BD797C-AC4B-4120-908E-3998C1D876EB}" dt="2023-04-03T11:28:21.454" v="227" actId="478"/>
          <ac:spMkLst>
            <pc:docMk/>
            <pc:sldMk cId="3311094132" sldId="277"/>
            <ac:spMk id="20" creationId="{DD5994E2-B3A9-E5A3-1332-176CA3A1F02A}"/>
          </ac:spMkLst>
        </pc:spChg>
      </pc:sldChg>
      <pc:sldChg chg="addSp delSp modSp add mod">
        <pc:chgData name="Thüss RM, Remi" userId="0a54d0de-b609-4555-b731-bb7267ce5668" providerId="ADAL" clId="{32BD797C-AC4B-4120-908E-3998C1D876EB}" dt="2023-04-19T12:45:41.143" v="785" actId="1076"/>
        <pc:sldMkLst>
          <pc:docMk/>
          <pc:sldMk cId="483332825" sldId="278"/>
        </pc:sldMkLst>
        <pc:spChg chg="mod">
          <ac:chgData name="Thüss RM, Remi" userId="0a54d0de-b609-4555-b731-bb7267ce5668" providerId="ADAL" clId="{32BD797C-AC4B-4120-908E-3998C1D876EB}" dt="2023-04-19T10:19:34.925" v="517" actId="255"/>
          <ac:spMkLst>
            <pc:docMk/>
            <pc:sldMk cId="483332825" sldId="278"/>
            <ac:spMk id="5" creationId="{AF22ADAA-A962-8944-AD14-23A328386956}"/>
          </ac:spMkLst>
        </pc:spChg>
        <pc:spChg chg="add del mod">
          <ac:chgData name="Thüss RM, Remi" userId="0a54d0de-b609-4555-b731-bb7267ce5668" providerId="ADAL" clId="{32BD797C-AC4B-4120-908E-3998C1D876EB}" dt="2023-04-19T12:35:02.168" v="619" actId="931"/>
          <ac:spMkLst>
            <pc:docMk/>
            <pc:sldMk cId="483332825" sldId="278"/>
            <ac:spMk id="10" creationId="{0B694F3B-08A4-519E-A288-A373FAADD817}"/>
          </ac:spMkLst>
        </pc:spChg>
        <pc:picChg chg="add mod">
          <ac:chgData name="Thüss RM, Remi" userId="0a54d0de-b609-4555-b731-bb7267ce5668" providerId="ADAL" clId="{32BD797C-AC4B-4120-908E-3998C1D876EB}" dt="2023-04-19T12:45:41.143" v="785" actId="1076"/>
          <ac:picMkLst>
            <pc:docMk/>
            <pc:sldMk cId="483332825" sldId="278"/>
            <ac:picMk id="6" creationId="{788C737B-9EBE-38C7-1023-5981F767D91D}"/>
          </ac:picMkLst>
        </pc:picChg>
        <pc:picChg chg="add del mod">
          <ac:chgData name="Thüss RM, Remi" userId="0a54d0de-b609-4555-b731-bb7267ce5668" providerId="ADAL" clId="{32BD797C-AC4B-4120-908E-3998C1D876EB}" dt="2023-04-19T08:29:37.815" v="323"/>
          <ac:picMkLst>
            <pc:docMk/>
            <pc:sldMk cId="483332825" sldId="278"/>
            <ac:picMk id="7" creationId="{4E854BC9-5966-7B30-FB0E-94F13954027C}"/>
          </ac:picMkLst>
        </pc:picChg>
        <pc:picChg chg="del">
          <ac:chgData name="Thüss RM, Remi" userId="0a54d0de-b609-4555-b731-bb7267ce5668" providerId="ADAL" clId="{32BD797C-AC4B-4120-908E-3998C1D876EB}" dt="2023-04-19T08:29:24.170" v="316" actId="478"/>
          <ac:picMkLst>
            <pc:docMk/>
            <pc:sldMk cId="483332825" sldId="278"/>
            <ac:picMk id="8" creationId="{C1E9BB2C-125E-9605-C301-EA985B811025}"/>
          </ac:picMkLst>
        </pc:picChg>
        <pc:picChg chg="del mod">
          <ac:chgData name="Thüss RM, Remi" userId="0a54d0de-b609-4555-b731-bb7267ce5668" providerId="ADAL" clId="{32BD797C-AC4B-4120-908E-3998C1D876EB}" dt="2023-04-19T12:34:55.310" v="618" actId="478"/>
          <ac:picMkLst>
            <pc:docMk/>
            <pc:sldMk cId="483332825" sldId="278"/>
            <ac:picMk id="12" creationId="{E3C3DF3D-FACA-4DAA-02C2-D991422273C8}"/>
          </ac:picMkLst>
        </pc:picChg>
        <pc:picChg chg="add mod">
          <ac:chgData name="Thüss RM, Remi" userId="0a54d0de-b609-4555-b731-bb7267ce5668" providerId="ADAL" clId="{32BD797C-AC4B-4120-908E-3998C1D876EB}" dt="2023-04-19T12:35:02.168" v="619" actId="931"/>
          <ac:picMkLst>
            <pc:docMk/>
            <pc:sldMk cId="483332825" sldId="278"/>
            <ac:picMk id="13" creationId="{814FE4A8-0F3A-27FF-7402-BE02012861E0}"/>
          </ac:picMkLst>
        </pc:picChg>
      </pc:sldChg>
      <pc:sldChg chg="addSp delSp modSp add mod ord">
        <pc:chgData name="Thüss RM, Remi" userId="0a54d0de-b609-4555-b731-bb7267ce5668" providerId="ADAL" clId="{32BD797C-AC4B-4120-908E-3998C1D876EB}" dt="2023-04-19T10:30:42.402" v="565" actId="20577"/>
        <pc:sldMkLst>
          <pc:docMk/>
          <pc:sldMk cId="4106739452" sldId="279"/>
        </pc:sldMkLst>
        <pc:spChg chg="mod">
          <ac:chgData name="Thüss RM, Remi" userId="0a54d0de-b609-4555-b731-bb7267ce5668" providerId="ADAL" clId="{32BD797C-AC4B-4120-908E-3998C1D876EB}" dt="2023-04-19T10:19:50.434" v="532" actId="255"/>
          <ac:spMkLst>
            <pc:docMk/>
            <pc:sldMk cId="4106739452" sldId="279"/>
            <ac:spMk id="5" creationId="{AF22ADAA-A962-8944-AD14-23A328386956}"/>
          </ac:spMkLst>
        </pc:spChg>
        <pc:spChg chg="add mod">
          <ac:chgData name="Thüss RM, Remi" userId="0a54d0de-b609-4555-b731-bb7267ce5668" providerId="ADAL" clId="{32BD797C-AC4B-4120-908E-3998C1D876EB}" dt="2023-04-19T10:30:42.402" v="565" actId="20577"/>
          <ac:spMkLst>
            <pc:docMk/>
            <pc:sldMk cId="4106739452" sldId="279"/>
            <ac:spMk id="6" creationId="{1059CF60-1B87-676D-6089-4F21CCBA50F2}"/>
          </ac:spMkLst>
        </pc:spChg>
        <pc:picChg chg="del">
          <ac:chgData name="Thüss RM, Remi" userId="0a54d0de-b609-4555-b731-bb7267ce5668" providerId="ADAL" clId="{32BD797C-AC4B-4120-908E-3998C1D876EB}" dt="2023-04-19T10:19:45.411" v="530" actId="478"/>
          <ac:picMkLst>
            <pc:docMk/>
            <pc:sldMk cId="4106739452" sldId="279"/>
            <ac:picMk id="8" creationId="{C1E9BB2C-125E-9605-C301-EA985B811025}"/>
          </ac:picMkLst>
        </pc:picChg>
        <pc:picChg chg="del">
          <ac:chgData name="Thüss RM, Remi" userId="0a54d0de-b609-4555-b731-bb7267ce5668" providerId="ADAL" clId="{32BD797C-AC4B-4120-908E-3998C1D876EB}" dt="2023-04-19T10:19:45.961" v="531" actId="478"/>
          <ac:picMkLst>
            <pc:docMk/>
            <pc:sldMk cId="4106739452" sldId="279"/>
            <ac:picMk id="18" creationId="{E7420912-5429-2BC5-4DC5-00DDD87C2A6C}"/>
          </ac:picMkLst>
        </pc:picChg>
      </pc:sldChg>
      <pc:sldChg chg="addSp delSp modSp add mod">
        <pc:chgData name="Thüss RM, Remi" userId="0a54d0de-b609-4555-b731-bb7267ce5668" providerId="ADAL" clId="{32BD797C-AC4B-4120-908E-3998C1D876EB}" dt="2023-04-19T12:44:46.965" v="782" actId="1035"/>
        <pc:sldMkLst>
          <pc:docMk/>
          <pc:sldMk cId="1311603486" sldId="280"/>
        </pc:sldMkLst>
        <pc:spChg chg="mod">
          <ac:chgData name="Thüss RM, Remi" userId="0a54d0de-b609-4555-b731-bb7267ce5668" providerId="ADAL" clId="{32BD797C-AC4B-4120-908E-3998C1D876EB}" dt="2023-04-19T12:44:13.437" v="745" actId="1076"/>
          <ac:spMkLst>
            <pc:docMk/>
            <pc:sldMk cId="1311603486" sldId="280"/>
            <ac:spMk id="5" creationId="{AF22ADAA-A962-8944-AD14-23A328386956}"/>
          </ac:spMkLst>
        </pc:spChg>
        <pc:spChg chg="add mod">
          <ac:chgData name="Thüss RM, Remi" userId="0a54d0de-b609-4555-b731-bb7267ce5668" providerId="ADAL" clId="{32BD797C-AC4B-4120-908E-3998C1D876EB}" dt="2023-04-19T12:44:46.965" v="782" actId="1035"/>
          <ac:spMkLst>
            <pc:docMk/>
            <pc:sldMk cId="1311603486" sldId="280"/>
            <ac:spMk id="6" creationId="{428D6976-06DA-7A15-DA09-07BFB7BAAB40}"/>
          </ac:spMkLst>
        </pc:spChg>
        <pc:spChg chg="add mod">
          <ac:chgData name="Thüss RM, Remi" userId="0a54d0de-b609-4555-b731-bb7267ce5668" providerId="ADAL" clId="{32BD797C-AC4B-4120-908E-3998C1D876EB}" dt="2023-04-19T12:44:46.965" v="782" actId="1035"/>
          <ac:spMkLst>
            <pc:docMk/>
            <pc:sldMk cId="1311603486" sldId="280"/>
            <ac:spMk id="9" creationId="{FFBB3AF3-EBAD-E0CD-CBD4-EFB46FC87CDA}"/>
          </ac:spMkLst>
        </pc:spChg>
        <pc:spChg chg="add del">
          <ac:chgData name="Thüss RM, Remi" userId="0a54d0de-b609-4555-b731-bb7267ce5668" providerId="ADAL" clId="{32BD797C-AC4B-4120-908E-3998C1D876EB}" dt="2023-04-19T12:36:15.795" v="660" actId="22"/>
          <ac:spMkLst>
            <pc:docMk/>
            <pc:sldMk cId="1311603486" sldId="280"/>
            <ac:spMk id="11" creationId="{BC2D5309-FD24-0A02-16A4-5567CB0758A4}"/>
          </ac:spMkLst>
        </pc:spChg>
        <pc:spChg chg="add mod">
          <ac:chgData name="Thüss RM, Remi" userId="0a54d0de-b609-4555-b731-bb7267ce5668" providerId="ADAL" clId="{32BD797C-AC4B-4120-908E-3998C1D876EB}" dt="2023-04-19T12:44:46.965" v="782" actId="1035"/>
          <ac:spMkLst>
            <pc:docMk/>
            <pc:sldMk cId="1311603486" sldId="280"/>
            <ac:spMk id="13" creationId="{D6C47A2D-B2F5-D908-9408-A5F88DBE9E98}"/>
          </ac:spMkLst>
        </pc:spChg>
        <pc:spChg chg="add mod">
          <ac:chgData name="Thüss RM, Remi" userId="0a54d0de-b609-4555-b731-bb7267ce5668" providerId="ADAL" clId="{32BD797C-AC4B-4120-908E-3998C1D876EB}" dt="2023-04-19T12:44:46.965" v="782" actId="1035"/>
          <ac:spMkLst>
            <pc:docMk/>
            <pc:sldMk cId="1311603486" sldId="280"/>
            <ac:spMk id="14" creationId="{560169CF-EA31-C040-A0B1-EDC63981E803}"/>
          </ac:spMkLst>
        </pc:spChg>
        <pc:picChg chg="add mod">
          <ac:chgData name="Thüss RM, Remi" userId="0a54d0de-b609-4555-b731-bb7267ce5668" providerId="ADAL" clId="{32BD797C-AC4B-4120-908E-3998C1D876EB}" dt="2023-04-19T12:44:46.965" v="782" actId="1035"/>
          <ac:picMkLst>
            <pc:docMk/>
            <pc:sldMk cId="1311603486" sldId="280"/>
            <ac:picMk id="7" creationId="{42AAB596-BC6D-03B7-FB02-4AAA5764928A}"/>
          </ac:picMkLst>
        </pc:picChg>
        <pc:picChg chg="add mod">
          <ac:chgData name="Thüss RM, Remi" userId="0a54d0de-b609-4555-b731-bb7267ce5668" providerId="ADAL" clId="{32BD797C-AC4B-4120-908E-3998C1D876EB}" dt="2023-04-19T12:44:46.965" v="782" actId="1035"/>
          <ac:picMkLst>
            <pc:docMk/>
            <pc:sldMk cId="1311603486" sldId="280"/>
            <ac:picMk id="8" creationId="{7F4CE3F7-0D38-1E3A-63EC-7B081EE6F3B5}"/>
          </ac:picMkLst>
        </pc:picChg>
        <pc:cxnChg chg="add del mod">
          <ac:chgData name="Thüss RM, Remi" userId="0a54d0de-b609-4555-b731-bb7267ce5668" providerId="ADAL" clId="{32BD797C-AC4B-4120-908E-3998C1D876EB}" dt="2023-04-19T12:42:47.379" v="733" actId="478"/>
          <ac:cxnSpMkLst>
            <pc:docMk/>
            <pc:sldMk cId="1311603486" sldId="280"/>
            <ac:cxnSpMk id="16" creationId="{C73D2247-B08F-4741-7157-90A6514CC768}"/>
          </ac:cxnSpMkLst>
        </pc:cxnChg>
        <pc:cxnChg chg="add mod">
          <ac:chgData name="Thüss RM, Remi" userId="0a54d0de-b609-4555-b731-bb7267ce5668" providerId="ADAL" clId="{32BD797C-AC4B-4120-908E-3998C1D876EB}" dt="2023-04-19T12:44:46.965" v="782" actId="1035"/>
          <ac:cxnSpMkLst>
            <pc:docMk/>
            <pc:sldMk cId="1311603486" sldId="280"/>
            <ac:cxnSpMk id="18" creationId="{ABDC358F-E3FD-F03B-EF4C-E10D9B91181E}"/>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19DA4D-710C-8F4D-9125-F87DA00880AD}" type="datetimeFigureOut">
              <a:rPr lang="en-GB" smtClean="0"/>
              <a:t>16/05/2025</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F732A-2549-D84D-9419-1C469A76EEDC}" type="slidenum">
              <a:rPr lang="en-GB" smtClean="0"/>
              <a:t>‹#›</a:t>
            </a:fld>
            <a:endParaRPr lang="en-GB"/>
          </a:p>
        </p:txBody>
      </p:sp>
    </p:spTree>
    <p:extLst>
      <p:ext uri="{BB962C8B-B14F-4D97-AF65-F5344CB8AC3E}">
        <p14:creationId xmlns:p14="http://schemas.microsoft.com/office/powerpoint/2010/main" val="2243203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 Titeldia">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04B00AC9-17C0-1A4D-9F40-0D8E027212A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Rechthoek 2">
            <a:extLst>
              <a:ext uri="{FF2B5EF4-FFF2-40B4-BE49-F238E27FC236}">
                <a16:creationId xmlns:a16="http://schemas.microsoft.com/office/drawing/2014/main" id="{1DDADD3F-4156-E845-9B06-9FA1F374F866}"/>
              </a:ext>
            </a:extLst>
          </p:cNvPr>
          <p:cNvSpPr/>
          <p:nvPr userDrawn="1"/>
        </p:nvSpPr>
        <p:spPr>
          <a:xfrm>
            <a:off x="0" y="0"/>
            <a:ext cx="12192000" cy="6858000"/>
          </a:xfrm>
          <a:prstGeom prst="rect">
            <a:avLst/>
          </a:prstGeom>
          <a:gradFill>
            <a:gsLst>
              <a:gs pos="21000">
                <a:schemeClr val="tx1">
                  <a:lumMod val="99788"/>
                  <a:alpha val="49557"/>
                </a:schemeClr>
              </a:gs>
              <a:gs pos="100000">
                <a:schemeClr val="bg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0E64B3F5-17D1-3142-A921-20653F684C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911327" y="2498769"/>
            <a:ext cx="6369345" cy="1860462"/>
          </a:xfrm>
          <a:prstGeom prst="rect">
            <a:avLst/>
          </a:prstGeom>
        </p:spPr>
      </p:pic>
      <p:sp>
        <p:nvSpPr>
          <p:cNvPr id="7" name="Tekstvak 6">
            <a:extLst>
              <a:ext uri="{FF2B5EF4-FFF2-40B4-BE49-F238E27FC236}">
                <a16:creationId xmlns:a16="http://schemas.microsoft.com/office/drawing/2014/main" id="{30DA3285-7C59-E84F-B1EF-0E39A67CC885}"/>
              </a:ext>
            </a:extLst>
          </p:cNvPr>
          <p:cNvSpPr txBox="1"/>
          <p:nvPr userDrawn="1"/>
        </p:nvSpPr>
        <p:spPr>
          <a:xfrm>
            <a:off x="0" y="-348812"/>
            <a:ext cx="2244974" cy="276999"/>
          </a:xfrm>
          <a:prstGeom prst="rect">
            <a:avLst/>
          </a:prstGeom>
          <a:solidFill>
            <a:schemeClr val="bg1"/>
          </a:solidFill>
        </p:spPr>
        <p:txBody>
          <a:bodyPr wrap="none" rtlCol="0">
            <a:spAutoFit/>
          </a:bodyPr>
          <a:lstStyle/>
          <a:p>
            <a:r>
              <a:rPr lang="en-GB" sz="1200" dirty="0" err="1"/>
              <a:t>Kies</a:t>
            </a:r>
            <a:r>
              <a:rPr lang="en-GB" sz="1200" dirty="0"/>
              <a:t> </a:t>
            </a:r>
            <a:r>
              <a:rPr lang="en-GB" sz="1200" dirty="0" err="1"/>
              <a:t>één</a:t>
            </a:r>
            <a:r>
              <a:rPr lang="en-GB" sz="1200" dirty="0"/>
              <a:t> van de twee </a:t>
            </a:r>
            <a:r>
              <a:rPr lang="en-GB" sz="1200" dirty="0" err="1"/>
              <a:t>titeldia’s</a:t>
            </a:r>
            <a:endParaRPr lang="en-GB" sz="1200" dirty="0"/>
          </a:p>
        </p:txBody>
      </p:sp>
    </p:spTree>
    <p:extLst>
      <p:ext uri="{BB962C8B-B14F-4D97-AF65-F5344CB8AC3E}">
        <p14:creationId xmlns:p14="http://schemas.microsoft.com/office/powerpoint/2010/main" val="886313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9D484C6-63F5-0E4A-897A-6A786CCF0F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88959" y="6375896"/>
            <a:ext cx="2868035" cy="163421"/>
          </a:xfrm>
          <a:prstGeom prst="rect">
            <a:avLst/>
          </a:prstGeom>
        </p:spPr>
      </p:pic>
      <p:sp>
        <p:nvSpPr>
          <p:cNvPr id="12" name="Vrije vorm 11">
            <a:extLst>
              <a:ext uri="{FF2B5EF4-FFF2-40B4-BE49-F238E27FC236}">
                <a16:creationId xmlns:a16="http://schemas.microsoft.com/office/drawing/2014/main" id="{7CFF6778-17AE-DA49-98CC-ADAE78492935}"/>
              </a:ext>
            </a:extLst>
          </p:cNvPr>
          <p:cNvSpPr/>
          <p:nvPr userDrawn="1"/>
        </p:nvSpPr>
        <p:spPr>
          <a:xfrm>
            <a:off x="6288960"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Vrije vorm 12">
            <a:extLst>
              <a:ext uri="{FF2B5EF4-FFF2-40B4-BE49-F238E27FC236}">
                <a16:creationId xmlns:a16="http://schemas.microsoft.com/office/drawing/2014/main" id="{21171CEC-C4FA-E94B-80C0-8E96BAC9C092}"/>
              </a:ext>
            </a:extLst>
          </p:cNvPr>
          <p:cNvSpPr/>
          <p:nvPr userDrawn="1"/>
        </p:nvSpPr>
        <p:spPr>
          <a:xfrm flipH="1">
            <a:off x="10255633"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4" name="Titel 23">
            <a:extLst>
              <a:ext uri="{FF2B5EF4-FFF2-40B4-BE49-F238E27FC236}">
                <a16:creationId xmlns:a16="http://schemas.microsoft.com/office/drawing/2014/main" id="{7A3862EF-CDC4-5D42-AC93-1CDF5C8B62F4}"/>
              </a:ext>
            </a:extLst>
          </p:cNvPr>
          <p:cNvSpPr>
            <a:spLocks noGrp="1"/>
          </p:cNvSpPr>
          <p:nvPr>
            <p:ph type="title" hasCustomPrompt="1"/>
          </p:nvPr>
        </p:nvSpPr>
        <p:spPr>
          <a:xfrm>
            <a:off x="6728596" y="1153410"/>
            <a:ext cx="3960000" cy="3430313"/>
          </a:xfrm>
          <a:prstGeom prst="rect">
            <a:avLst/>
          </a:prstGeom>
        </p:spPr>
        <p:txBody>
          <a:bodyPr/>
          <a:lstStyle>
            <a:lvl1pPr>
              <a:defRPr sz="3800">
                <a:solidFill>
                  <a:schemeClr val="tx2"/>
                </a:solidFill>
              </a:defRPr>
            </a:lvl1pPr>
          </a:lstStyle>
          <a:p>
            <a:r>
              <a:rPr lang="nl-NL" dirty="0"/>
              <a:t>Hier is ruimte voor een titel </a:t>
            </a:r>
            <a:endParaRPr lang="en-GB" dirty="0"/>
          </a:p>
        </p:txBody>
      </p:sp>
      <p:sp>
        <p:nvSpPr>
          <p:cNvPr id="15" name="Tijdelijke aanduiding voor tekst 25">
            <a:extLst>
              <a:ext uri="{FF2B5EF4-FFF2-40B4-BE49-F238E27FC236}">
                <a16:creationId xmlns:a16="http://schemas.microsoft.com/office/drawing/2014/main" id="{6422A1FA-E8D2-D242-9E69-382E0B263434}"/>
              </a:ext>
            </a:extLst>
          </p:cNvPr>
          <p:cNvSpPr>
            <a:spLocks noGrp="1"/>
          </p:cNvSpPr>
          <p:nvPr>
            <p:ph type="body" sz="quarter" idx="11" hasCustomPrompt="1"/>
          </p:nvPr>
        </p:nvSpPr>
        <p:spPr>
          <a:xfrm>
            <a:off x="6728596" y="4773609"/>
            <a:ext cx="3960000" cy="900000"/>
          </a:xfrm>
          <a:prstGeom prst="rect">
            <a:avLst/>
          </a:prstGeom>
        </p:spPr>
        <p:txBody>
          <a:bodyPr anchor="b"/>
          <a:lstStyle>
            <a:lvl1pPr marL="0" indent="0">
              <a:buNone/>
              <a:defRPr sz="2200">
                <a:solidFill>
                  <a:schemeClr val="bg1"/>
                </a:solidFill>
              </a:defRPr>
            </a:lvl1pPr>
          </a:lstStyle>
          <a:p>
            <a:pPr lvl="0"/>
            <a:r>
              <a:rPr lang="en-GB" dirty="0" err="1"/>
              <a:t>Plaats</a:t>
            </a:r>
            <a:r>
              <a:rPr lang="en-GB" dirty="0"/>
              <a:t> </a:t>
            </a:r>
            <a:r>
              <a:rPr lang="en-GB" dirty="0" err="1"/>
              <a:t>hier</a:t>
            </a:r>
            <a:r>
              <a:rPr lang="en-GB" dirty="0"/>
              <a:t> </a:t>
            </a:r>
            <a:r>
              <a:rPr lang="en-GB" dirty="0" err="1"/>
              <a:t>een</a:t>
            </a:r>
            <a:r>
              <a:rPr lang="en-GB" dirty="0"/>
              <a:t> </a:t>
            </a:r>
            <a:r>
              <a:rPr lang="en-GB" dirty="0" err="1"/>
              <a:t>ondertitel</a:t>
            </a:r>
            <a:endParaRPr lang="en-GB" dirty="0"/>
          </a:p>
        </p:txBody>
      </p:sp>
      <p:sp>
        <p:nvSpPr>
          <p:cNvPr id="8" name="Tijdelijke aanduiding voor afbeelding 8">
            <a:extLst>
              <a:ext uri="{FF2B5EF4-FFF2-40B4-BE49-F238E27FC236}">
                <a16:creationId xmlns:a16="http://schemas.microsoft.com/office/drawing/2014/main" id="{7578B679-CA71-D949-BECB-77C78A5D5C02}"/>
              </a:ext>
            </a:extLst>
          </p:cNvPr>
          <p:cNvSpPr>
            <a:spLocks noGrp="1"/>
          </p:cNvSpPr>
          <p:nvPr>
            <p:ph type="pic" sz="quarter" idx="10"/>
          </p:nvPr>
        </p:nvSpPr>
        <p:spPr>
          <a:xfrm>
            <a:off x="0" y="0"/>
            <a:ext cx="4079875" cy="6858000"/>
          </a:xfrm>
          <a:prstGeom prst="rect">
            <a:avLst/>
          </a:prstGeom>
          <a:blipFill>
            <a:blip r:embed="rId4"/>
            <a:srcRect/>
            <a:stretch>
              <a:fillRect b="-78"/>
            </a:stretch>
          </a:blipFill>
        </p:spPr>
        <p:txBody>
          <a:bodyPr anchor="ctr">
            <a:normAutofit/>
          </a:bodyPr>
          <a:lstStyle>
            <a:lvl1pPr marL="0" indent="0" algn="ctr">
              <a:buNone/>
              <a:defRPr sz="1000" b="1">
                <a:solidFill>
                  <a:schemeClr val="bg1"/>
                </a:solidFill>
              </a:defRPr>
            </a:lvl1pPr>
          </a:lstStyle>
          <a:p>
            <a:endParaRPr lang="en-GB"/>
          </a:p>
        </p:txBody>
      </p:sp>
    </p:spTree>
    <p:extLst>
      <p:ext uri="{BB962C8B-B14F-4D97-AF65-F5344CB8AC3E}">
        <p14:creationId xmlns:p14="http://schemas.microsoft.com/office/powerpoint/2010/main" val="3543246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9D484C6-63F5-0E4A-897A-6A786CCF0F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88959" y="6375896"/>
            <a:ext cx="2868035" cy="163421"/>
          </a:xfrm>
          <a:prstGeom prst="rect">
            <a:avLst/>
          </a:prstGeom>
        </p:spPr>
      </p:pic>
      <p:sp>
        <p:nvSpPr>
          <p:cNvPr id="9" name="Tijdelijke aanduiding voor afbeelding 8">
            <a:extLst>
              <a:ext uri="{FF2B5EF4-FFF2-40B4-BE49-F238E27FC236}">
                <a16:creationId xmlns:a16="http://schemas.microsoft.com/office/drawing/2014/main" id="{29558FA1-0FBD-2748-B068-A13ECFFC62BB}"/>
              </a:ext>
            </a:extLst>
          </p:cNvPr>
          <p:cNvSpPr>
            <a:spLocks noGrp="1"/>
          </p:cNvSpPr>
          <p:nvPr>
            <p:ph type="pic" sz="quarter" idx="10"/>
          </p:nvPr>
        </p:nvSpPr>
        <p:spPr>
          <a:xfrm>
            <a:off x="0" y="0"/>
            <a:ext cx="4079875" cy="6858000"/>
          </a:xfrm>
          <a:prstGeom prst="rect">
            <a:avLst/>
          </a:prstGeom>
          <a:solidFill>
            <a:schemeClr val="bg2">
              <a:lumMod val="20000"/>
              <a:lumOff val="80000"/>
            </a:schemeClr>
          </a:solidFill>
        </p:spPr>
        <p:txBody>
          <a:bodyPr anchor="ctr">
            <a:normAutofit/>
          </a:bodyPr>
          <a:lstStyle>
            <a:lvl1pPr marL="0" indent="0" algn="ctr">
              <a:buNone/>
              <a:defRPr sz="1000" b="1"/>
            </a:lvl1pPr>
          </a:lstStyle>
          <a:p>
            <a:endParaRPr lang="en-GB"/>
          </a:p>
        </p:txBody>
      </p:sp>
      <p:sp>
        <p:nvSpPr>
          <p:cNvPr id="12" name="Vrije vorm 11">
            <a:extLst>
              <a:ext uri="{FF2B5EF4-FFF2-40B4-BE49-F238E27FC236}">
                <a16:creationId xmlns:a16="http://schemas.microsoft.com/office/drawing/2014/main" id="{7CFF6778-17AE-DA49-98CC-ADAE78492935}"/>
              </a:ext>
            </a:extLst>
          </p:cNvPr>
          <p:cNvSpPr/>
          <p:nvPr userDrawn="1"/>
        </p:nvSpPr>
        <p:spPr>
          <a:xfrm>
            <a:off x="6288960"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Vrije vorm 12">
            <a:extLst>
              <a:ext uri="{FF2B5EF4-FFF2-40B4-BE49-F238E27FC236}">
                <a16:creationId xmlns:a16="http://schemas.microsoft.com/office/drawing/2014/main" id="{21171CEC-C4FA-E94B-80C0-8E96BAC9C092}"/>
              </a:ext>
            </a:extLst>
          </p:cNvPr>
          <p:cNvSpPr/>
          <p:nvPr userDrawn="1"/>
        </p:nvSpPr>
        <p:spPr>
          <a:xfrm flipH="1">
            <a:off x="10255633"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4" name="Titel 23">
            <a:extLst>
              <a:ext uri="{FF2B5EF4-FFF2-40B4-BE49-F238E27FC236}">
                <a16:creationId xmlns:a16="http://schemas.microsoft.com/office/drawing/2014/main" id="{7A3862EF-CDC4-5D42-AC93-1CDF5C8B62F4}"/>
              </a:ext>
            </a:extLst>
          </p:cNvPr>
          <p:cNvSpPr>
            <a:spLocks noGrp="1"/>
          </p:cNvSpPr>
          <p:nvPr>
            <p:ph type="title" hasCustomPrompt="1"/>
          </p:nvPr>
        </p:nvSpPr>
        <p:spPr>
          <a:xfrm>
            <a:off x="6728596" y="1153410"/>
            <a:ext cx="3960000" cy="3430313"/>
          </a:xfrm>
          <a:prstGeom prst="rect">
            <a:avLst/>
          </a:prstGeom>
        </p:spPr>
        <p:txBody>
          <a:bodyPr/>
          <a:lstStyle>
            <a:lvl1pPr>
              <a:defRPr sz="3800">
                <a:solidFill>
                  <a:schemeClr val="tx2"/>
                </a:solidFill>
              </a:defRPr>
            </a:lvl1pPr>
          </a:lstStyle>
          <a:p>
            <a:r>
              <a:rPr lang="nl-NL" dirty="0"/>
              <a:t>Hier is ruimte voor een titel </a:t>
            </a:r>
            <a:endParaRPr lang="en-GB" dirty="0"/>
          </a:p>
        </p:txBody>
      </p:sp>
      <p:sp>
        <p:nvSpPr>
          <p:cNvPr id="15" name="Tijdelijke aanduiding voor tekst 25">
            <a:extLst>
              <a:ext uri="{FF2B5EF4-FFF2-40B4-BE49-F238E27FC236}">
                <a16:creationId xmlns:a16="http://schemas.microsoft.com/office/drawing/2014/main" id="{6422A1FA-E8D2-D242-9E69-382E0B263434}"/>
              </a:ext>
            </a:extLst>
          </p:cNvPr>
          <p:cNvSpPr>
            <a:spLocks noGrp="1"/>
          </p:cNvSpPr>
          <p:nvPr>
            <p:ph type="body" sz="quarter" idx="11" hasCustomPrompt="1"/>
          </p:nvPr>
        </p:nvSpPr>
        <p:spPr>
          <a:xfrm>
            <a:off x="6728596" y="4773609"/>
            <a:ext cx="3960000" cy="900000"/>
          </a:xfrm>
          <a:prstGeom prst="rect">
            <a:avLst/>
          </a:prstGeom>
        </p:spPr>
        <p:txBody>
          <a:bodyPr anchor="b"/>
          <a:lstStyle>
            <a:lvl1pPr marL="0" indent="0">
              <a:buNone/>
              <a:defRPr sz="2200">
                <a:solidFill>
                  <a:schemeClr val="bg1"/>
                </a:solidFill>
              </a:defRPr>
            </a:lvl1pPr>
          </a:lstStyle>
          <a:p>
            <a:pPr lvl="0"/>
            <a:r>
              <a:rPr lang="en-GB" dirty="0" err="1"/>
              <a:t>Plaats</a:t>
            </a:r>
            <a:r>
              <a:rPr lang="en-GB" dirty="0"/>
              <a:t> </a:t>
            </a:r>
            <a:r>
              <a:rPr lang="en-GB" dirty="0" err="1"/>
              <a:t>hier</a:t>
            </a:r>
            <a:r>
              <a:rPr lang="en-GB" dirty="0"/>
              <a:t> </a:t>
            </a:r>
            <a:r>
              <a:rPr lang="en-GB" dirty="0" err="1"/>
              <a:t>een</a:t>
            </a:r>
            <a:r>
              <a:rPr lang="en-GB" dirty="0"/>
              <a:t> </a:t>
            </a:r>
            <a:r>
              <a:rPr lang="en-GB" dirty="0" err="1"/>
              <a:t>ondertitel</a:t>
            </a:r>
            <a:endParaRPr lang="en-GB" dirty="0"/>
          </a:p>
        </p:txBody>
      </p:sp>
    </p:spTree>
    <p:extLst>
      <p:ext uri="{BB962C8B-B14F-4D97-AF65-F5344CB8AC3E}">
        <p14:creationId xmlns:p14="http://schemas.microsoft.com/office/powerpoint/2010/main" val="1250553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eeld met streamertek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el 23">
            <a:extLst>
              <a:ext uri="{FF2B5EF4-FFF2-40B4-BE49-F238E27FC236}">
                <a16:creationId xmlns:a16="http://schemas.microsoft.com/office/drawing/2014/main" id="{EE4F57E5-CAF1-2F4E-BCCD-703840FDA08F}"/>
              </a:ext>
            </a:extLst>
          </p:cNvPr>
          <p:cNvSpPr>
            <a:spLocks noGrp="1"/>
          </p:cNvSpPr>
          <p:nvPr>
            <p:ph type="title" hasCustomPrompt="1"/>
          </p:nvPr>
        </p:nvSpPr>
        <p:spPr>
          <a:xfrm>
            <a:off x="1611557" y="3169595"/>
            <a:ext cx="4206240" cy="2448560"/>
          </a:xfrm>
          <a:prstGeom prst="rect">
            <a:avLst/>
          </a:prstGeom>
        </p:spPr>
        <p:txBody>
          <a:bodyPr anchor="ctr"/>
          <a:lstStyle>
            <a:lvl1pPr>
              <a:defRPr sz="3800">
                <a:solidFill>
                  <a:schemeClr val="bg1"/>
                </a:solidFill>
              </a:defRPr>
            </a:lvl1pPr>
          </a:lstStyle>
          <a:p>
            <a:r>
              <a:rPr lang="nl-NL" dirty="0"/>
              <a:t>‘Hier is ruimte voor een (vast) Hanze beeld met </a:t>
            </a:r>
            <a:r>
              <a:rPr lang="nl-NL" dirty="0" err="1"/>
              <a:t>streamertekst</a:t>
            </a:r>
            <a:r>
              <a:rPr lang="nl-NL" dirty="0"/>
              <a:t>’</a:t>
            </a:r>
            <a:endParaRPr lang="en-GB" dirty="0"/>
          </a:p>
        </p:txBody>
      </p:sp>
      <p:sp>
        <p:nvSpPr>
          <p:cNvPr id="6" name="Vrije vorm 5">
            <a:extLst>
              <a:ext uri="{FF2B5EF4-FFF2-40B4-BE49-F238E27FC236}">
                <a16:creationId xmlns:a16="http://schemas.microsoft.com/office/drawing/2014/main" id="{38BCD55D-D333-C443-A628-9A5902572E5D}"/>
              </a:ext>
            </a:extLst>
          </p:cNvPr>
          <p:cNvSpPr/>
          <p:nvPr userDrawn="1"/>
        </p:nvSpPr>
        <p:spPr>
          <a:xfrm>
            <a:off x="1106488" y="2858754"/>
            <a:ext cx="867897" cy="3070242"/>
          </a:xfrm>
          <a:custGeom>
            <a:avLst/>
            <a:gdLst>
              <a:gd name="connsiteX0" fmla="*/ 1 w 867897"/>
              <a:gd name="connsiteY0" fmla="*/ 0 h 3070242"/>
              <a:gd name="connsiteX1" fmla="*/ 867897 w 867897"/>
              <a:gd name="connsiteY1" fmla="*/ 0 h 3070242"/>
              <a:gd name="connsiteX2" fmla="*/ 867897 w 867897"/>
              <a:gd name="connsiteY2" fmla="*/ 155750 h 3070242"/>
              <a:gd name="connsiteX3" fmla="*/ 155749 w 867897"/>
              <a:gd name="connsiteY3" fmla="*/ 155750 h 3070242"/>
              <a:gd name="connsiteX4" fmla="*/ 155749 w 867897"/>
              <a:gd name="connsiteY4" fmla="*/ 2914493 h 3070242"/>
              <a:gd name="connsiteX5" fmla="*/ 867896 w 867897"/>
              <a:gd name="connsiteY5" fmla="*/ 2914493 h 3070242"/>
              <a:gd name="connsiteX6" fmla="*/ 867896 w 867897"/>
              <a:gd name="connsiteY6" fmla="*/ 3070242 h 3070242"/>
              <a:gd name="connsiteX7" fmla="*/ 1 w 867897"/>
              <a:gd name="connsiteY7" fmla="*/ 3070242 h 3070242"/>
              <a:gd name="connsiteX8" fmla="*/ 1 w 867897"/>
              <a:gd name="connsiteY8" fmla="*/ 2914493 h 3070242"/>
              <a:gd name="connsiteX9" fmla="*/ 0 w 867897"/>
              <a:gd name="connsiteY9" fmla="*/ 2914493 h 3070242"/>
              <a:gd name="connsiteX10" fmla="*/ 0 w 867897"/>
              <a:gd name="connsiteY10" fmla="*/ 81431 h 3070242"/>
              <a:gd name="connsiteX11" fmla="*/ 1 w 867897"/>
              <a:gd name="connsiteY11" fmla="*/ 81431 h 307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7897" h="3070242">
                <a:moveTo>
                  <a:pt x="1" y="0"/>
                </a:moveTo>
                <a:lnTo>
                  <a:pt x="867897" y="0"/>
                </a:lnTo>
                <a:lnTo>
                  <a:pt x="867897" y="155750"/>
                </a:lnTo>
                <a:lnTo>
                  <a:pt x="155749" y="155750"/>
                </a:lnTo>
                <a:lnTo>
                  <a:pt x="155749" y="2914493"/>
                </a:lnTo>
                <a:lnTo>
                  <a:pt x="867896" y="2914493"/>
                </a:lnTo>
                <a:lnTo>
                  <a:pt x="867896" y="3070242"/>
                </a:lnTo>
                <a:lnTo>
                  <a:pt x="1" y="3070242"/>
                </a:lnTo>
                <a:lnTo>
                  <a:pt x="1" y="2914493"/>
                </a:lnTo>
                <a:lnTo>
                  <a:pt x="0" y="2914493"/>
                </a:lnTo>
                <a:lnTo>
                  <a:pt x="0" y="81431"/>
                </a:lnTo>
                <a:lnTo>
                  <a:pt x="1" y="814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Vrije vorm 7">
            <a:extLst>
              <a:ext uri="{FF2B5EF4-FFF2-40B4-BE49-F238E27FC236}">
                <a16:creationId xmlns:a16="http://schemas.microsoft.com/office/drawing/2014/main" id="{F02FB246-1B1B-3646-9111-518CE7ABF801}"/>
              </a:ext>
            </a:extLst>
          </p:cNvPr>
          <p:cNvSpPr/>
          <p:nvPr userDrawn="1"/>
        </p:nvSpPr>
        <p:spPr>
          <a:xfrm flipH="1">
            <a:off x="5454968" y="2858754"/>
            <a:ext cx="867897" cy="3070242"/>
          </a:xfrm>
          <a:custGeom>
            <a:avLst/>
            <a:gdLst>
              <a:gd name="connsiteX0" fmla="*/ 1 w 867897"/>
              <a:gd name="connsiteY0" fmla="*/ 0 h 3070242"/>
              <a:gd name="connsiteX1" fmla="*/ 867897 w 867897"/>
              <a:gd name="connsiteY1" fmla="*/ 0 h 3070242"/>
              <a:gd name="connsiteX2" fmla="*/ 867897 w 867897"/>
              <a:gd name="connsiteY2" fmla="*/ 155750 h 3070242"/>
              <a:gd name="connsiteX3" fmla="*/ 155749 w 867897"/>
              <a:gd name="connsiteY3" fmla="*/ 155750 h 3070242"/>
              <a:gd name="connsiteX4" fmla="*/ 155749 w 867897"/>
              <a:gd name="connsiteY4" fmla="*/ 2914493 h 3070242"/>
              <a:gd name="connsiteX5" fmla="*/ 867896 w 867897"/>
              <a:gd name="connsiteY5" fmla="*/ 2914493 h 3070242"/>
              <a:gd name="connsiteX6" fmla="*/ 867896 w 867897"/>
              <a:gd name="connsiteY6" fmla="*/ 3070242 h 3070242"/>
              <a:gd name="connsiteX7" fmla="*/ 1 w 867897"/>
              <a:gd name="connsiteY7" fmla="*/ 3070242 h 3070242"/>
              <a:gd name="connsiteX8" fmla="*/ 1 w 867897"/>
              <a:gd name="connsiteY8" fmla="*/ 2914493 h 3070242"/>
              <a:gd name="connsiteX9" fmla="*/ 0 w 867897"/>
              <a:gd name="connsiteY9" fmla="*/ 2914493 h 3070242"/>
              <a:gd name="connsiteX10" fmla="*/ 0 w 867897"/>
              <a:gd name="connsiteY10" fmla="*/ 81431 h 3070242"/>
              <a:gd name="connsiteX11" fmla="*/ 1 w 867897"/>
              <a:gd name="connsiteY11" fmla="*/ 81431 h 307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7897" h="3070242">
                <a:moveTo>
                  <a:pt x="1" y="0"/>
                </a:moveTo>
                <a:lnTo>
                  <a:pt x="867897" y="0"/>
                </a:lnTo>
                <a:lnTo>
                  <a:pt x="867897" y="155750"/>
                </a:lnTo>
                <a:lnTo>
                  <a:pt x="155749" y="155750"/>
                </a:lnTo>
                <a:lnTo>
                  <a:pt x="155749" y="2914493"/>
                </a:lnTo>
                <a:lnTo>
                  <a:pt x="867896" y="2914493"/>
                </a:lnTo>
                <a:lnTo>
                  <a:pt x="867896" y="3070242"/>
                </a:lnTo>
                <a:lnTo>
                  <a:pt x="1" y="3070242"/>
                </a:lnTo>
                <a:lnTo>
                  <a:pt x="1" y="2914493"/>
                </a:lnTo>
                <a:lnTo>
                  <a:pt x="0" y="2914493"/>
                </a:lnTo>
                <a:lnTo>
                  <a:pt x="0" y="81431"/>
                </a:lnTo>
                <a:lnTo>
                  <a:pt x="1" y="814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715159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eeld met streamertekst">
    <p:spTree>
      <p:nvGrpSpPr>
        <p:cNvPr id="1" name=""/>
        <p:cNvGrpSpPr/>
        <p:nvPr/>
      </p:nvGrpSpPr>
      <p:grpSpPr>
        <a:xfrm>
          <a:off x="0" y="0"/>
          <a:ext cx="0" cy="0"/>
          <a:chOff x="0" y="0"/>
          <a:chExt cx="0" cy="0"/>
        </a:xfrm>
      </p:grpSpPr>
      <p:sp>
        <p:nvSpPr>
          <p:cNvPr id="7" name="Tijdelijke aanduiding voor afbeelding 22">
            <a:extLst>
              <a:ext uri="{FF2B5EF4-FFF2-40B4-BE49-F238E27FC236}">
                <a16:creationId xmlns:a16="http://schemas.microsoft.com/office/drawing/2014/main" id="{F21B2B71-7F3D-FA4B-B69A-FAE14A980DCE}"/>
              </a:ext>
            </a:extLst>
          </p:cNvPr>
          <p:cNvSpPr>
            <a:spLocks noGrp="1"/>
          </p:cNvSpPr>
          <p:nvPr>
            <p:ph type="pic" sz="quarter" idx="10"/>
          </p:nvPr>
        </p:nvSpPr>
        <p:spPr>
          <a:xfrm>
            <a:off x="0" y="0"/>
            <a:ext cx="12192000" cy="6858000"/>
          </a:xfrm>
          <a:prstGeom prst="rect">
            <a:avLst/>
          </a:prstGeom>
          <a:solidFill>
            <a:schemeClr val="bg2">
              <a:lumMod val="20000"/>
              <a:lumOff val="80000"/>
            </a:schemeClr>
          </a:solidFill>
        </p:spPr>
        <p:txBody>
          <a:bodyPr anchor="ctr"/>
          <a:lstStyle>
            <a:lvl1pPr marL="0" indent="0" algn="ctr">
              <a:buNone/>
              <a:defRPr sz="1000" b="1">
                <a:solidFill>
                  <a:schemeClr val="tx1"/>
                </a:solidFill>
              </a:defRPr>
            </a:lvl1pPr>
          </a:lstStyle>
          <a:p>
            <a:endParaRPr lang="en-GB" dirty="0"/>
          </a:p>
        </p:txBody>
      </p:sp>
      <p:sp>
        <p:nvSpPr>
          <p:cNvPr id="10" name="Titel 23">
            <a:extLst>
              <a:ext uri="{FF2B5EF4-FFF2-40B4-BE49-F238E27FC236}">
                <a16:creationId xmlns:a16="http://schemas.microsoft.com/office/drawing/2014/main" id="{EE4F57E5-CAF1-2F4E-BCCD-703840FDA08F}"/>
              </a:ext>
            </a:extLst>
          </p:cNvPr>
          <p:cNvSpPr>
            <a:spLocks noGrp="1"/>
          </p:cNvSpPr>
          <p:nvPr>
            <p:ph type="title" hasCustomPrompt="1"/>
          </p:nvPr>
        </p:nvSpPr>
        <p:spPr>
          <a:xfrm>
            <a:off x="1611557" y="3169595"/>
            <a:ext cx="4206240" cy="2448560"/>
          </a:xfrm>
          <a:prstGeom prst="rect">
            <a:avLst/>
          </a:prstGeom>
        </p:spPr>
        <p:txBody>
          <a:bodyPr anchor="ctr"/>
          <a:lstStyle>
            <a:lvl1pPr>
              <a:defRPr sz="3800">
                <a:solidFill>
                  <a:schemeClr val="bg1"/>
                </a:solidFill>
              </a:defRPr>
            </a:lvl1pPr>
          </a:lstStyle>
          <a:p>
            <a:r>
              <a:rPr lang="nl-NL" dirty="0"/>
              <a:t>‘Hier is ruimte voor een (vast) Hanze beeld met </a:t>
            </a:r>
            <a:r>
              <a:rPr lang="nl-NL" dirty="0" err="1"/>
              <a:t>streamertekst</a:t>
            </a:r>
            <a:r>
              <a:rPr lang="nl-NL" dirty="0"/>
              <a:t>’</a:t>
            </a:r>
            <a:endParaRPr lang="en-GB" dirty="0"/>
          </a:p>
        </p:txBody>
      </p:sp>
    </p:spTree>
    <p:extLst>
      <p:ext uri="{BB962C8B-B14F-4D97-AF65-F5344CB8AC3E}">
        <p14:creationId xmlns:p14="http://schemas.microsoft.com/office/powerpoint/2010/main" val="2603805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Hulpmiddel - verloop">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F6D4E086-27B2-DA4F-A068-AC0304249781}"/>
              </a:ext>
            </a:extLst>
          </p:cNvPr>
          <p:cNvSpPr/>
          <p:nvPr userDrawn="1"/>
        </p:nvSpPr>
        <p:spPr>
          <a:xfrm>
            <a:off x="-3937518" y="0"/>
            <a:ext cx="3601616" cy="6858000"/>
          </a:xfrm>
          <a:prstGeom prst="rect">
            <a:avLst/>
          </a:prstGeom>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GB" b="1" dirty="0">
                <a:solidFill>
                  <a:schemeClr val="tx2"/>
                </a:solidFill>
              </a:rPr>
              <a:t>Help! De </a:t>
            </a:r>
            <a:r>
              <a:rPr lang="en-GB" b="1" dirty="0" err="1">
                <a:solidFill>
                  <a:schemeClr val="tx2"/>
                </a:solidFill>
              </a:rPr>
              <a:t>witte</a:t>
            </a:r>
            <a:r>
              <a:rPr lang="en-GB" b="1" dirty="0">
                <a:solidFill>
                  <a:schemeClr val="tx2"/>
                </a:solidFill>
              </a:rPr>
              <a:t> </a:t>
            </a:r>
            <a:r>
              <a:rPr lang="en-GB" b="1" dirty="0" err="1">
                <a:solidFill>
                  <a:schemeClr val="tx2"/>
                </a:solidFill>
              </a:rPr>
              <a:t>tekst</a:t>
            </a:r>
            <a:r>
              <a:rPr lang="en-GB" b="1" dirty="0">
                <a:solidFill>
                  <a:schemeClr val="tx2"/>
                </a:solidFill>
              </a:rPr>
              <a:t> over </a:t>
            </a:r>
            <a:r>
              <a:rPr lang="en-GB" b="1" dirty="0" err="1">
                <a:solidFill>
                  <a:schemeClr val="tx2"/>
                </a:solidFill>
              </a:rPr>
              <a:t>mijn</a:t>
            </a:r>
            <a:r>
              <a:rPr lang="en-GB" b="1" dirty="0">
                <a:solidFill>
                  <a:schemeClr val="tx2"/>
                </a:solidFill>
              </a:rPr>
              <a:t> </a:t>
            </a:r>
            <a:r>
              <a:rPr lang="en-GB" b="1" dirty="0" err="1">
                <a:solidFill>
                  <a:schemeClr val="tx2"/>
                </a:solidFill>
              </a:rPr>
              <a:t>foto</a:t>
            </a:r>
            <a:r>
              <a:rPr lang="en-GB" b="1" dirty="0">
                <a:solidFill>
                  <a:schemeClr val="tx2"/>
                </a:solidFill>
              </a:rPr>
              <a:t> is </a:t>
            </a:r>
            <a:r>
              <a:rPr lang="en-GB" b="1" dirty="0" err="1">
                <a:solidFill>
                  <a:schemeClr val="tx2"/>
                </a:solidFill>
              </a:rPr>
              <a:t>slecht</a:t>
            </a:r>
            <a:r>
              <a:rPr lang="en-GB" b="1" dirty="0">
                <a:solidFill>
                  <a:schemeClr val="tx2"/>
                </a:solidFill>
              </a:rPr>
              <a:t> </a:t>
            </a:r>
            <a:r>
              <a:rPr lang="en-GB" b="1" dirty="0" err="1">
                <a:solidFill>
                  <a:schemeClr val="tx2"/>
                </a:solidFill>
              </a:rPr>
              <a:t>leesbaar</a:t>
            </a:r>
            <a:r>
              <a:rPr lang="en-GB" b="1" dirty="0">
                <a:solidFill>
                  <a:schemeClr val="tx2"/>
                </a:solidFill>
              </a:rPr>
              <a:t>.</a:t>
            </a:r>
          </a:p>
          <a:p>
            <a:pPr algn="l"/>
            <a:endParaRPr lang="en-GB" dirty="0">
              <a:solidFill>
                <a:schemeClr val="tx1"/>
              </a:solidFill>
            </a:endParaRPr>
          </a:p>
          <a:p>
            <a:pPr marL="342900" indent="-342900" algn="l">
              <a:buFont typeface="+mj-lt"/>
              <a:buAutoNum type="arabicPeriod"/>
            </a:pPr>
            <a:r>
              <a:rPr lang="en-GB" dirty="0" err="1">
                <a:solidFill>
                  <a:schemeClr val="tx1"/>
                </a:solidFill>
              </a:rPr>
              <a:t>Selecteer</a:t>
            </a:r>
            <a:r>
              <a:rPr lang="en-GB" dirty="0">
                <a:solidFill>
                  <a:schemeClr val="tx1"/>
                </a:solidFill>
              </a:rPr>
              <a:t> het </a:t>
            </a:r>
            <a:r>
              <a:rPr lang="en-GB" dirty="0" err="1">
                <a:solidFill>
                  <a:schemeClr val="tx1"/>
                </a:solidFill>
              </a:rPr>
              <a:t>verloopkader</a:t>
            </a:r>
            <a:r>
              <a:rPr lang="en-GB" dirty="0">
                <a:solidFill>
                  <a:schemeClr val="tx1"/>
                </a:solidFill>
              </a:rPr>
              <a:t> op </a:t>
            </a:r>
            <a:r>
              <a:rPr lang="en-GB" dirty="0" err="1">
                <a:solidFill>
                  <a:schemeClr val="tx1"/>
                </a:solidFill>
              </a:rPr>
              <a:t>deze</a:t>
            </a:r>
            <a:r>
              <a:rPr lang="en-GB" dirty="0">
                <a:solidFill>
                  <a:schemeClr val="tx1"/>
                </a:solidFill>
              </a:rPr>
              <a:t> slide</a:t>
            </a:r>
          </a:p>
          <a:p>
            <a:pPr marL="342900" indent="-342900" algn="l">
              <a:buFont typeface="+mj-lt"/>
              <a:buAutoNum type="arabicPeriod"/>
            </a:pPr>
            <a:r>
              <a:rPr lang="en-GB" dirty="0" err="1">
                <a:solidFill>
                  <a:schemeClr val="tx1"/>
                </a:solidFill>
              </a:rPr>
              <a:t>Plak</a:t>
            </a:r>
            <a:r>
              <a:rPr lang="en-GB" dirty="0">
                <a:solidFill>
                  <a:schemeClr val="tx1"/>
                </a:solidFill>
              </a:rPr>
              <a:t> het op de slide met de </a:t>
            </a:r>
            <a:r>
              <a:rPr lang="en-GB" dirty="0" err="1">
                <a:solidFill>
                  <a:schemeClr val="tx1"/>
                </a:solidFill>
              </a:rPr>
              <a:t>foto</a:t>
            </a:r>
            <a:endParaRPr lang="en-GB" dirty="0">
              <a:solidFill>
                <a:schemeClr val="tx1"/>
              </a:solidFill>
            </a:endParaRPr>
          </a:p>
          <a:p>
            <a:pPr marL="342900" indent="-342900" algn="l">
              <a:buFont typeface="+mj-lt"/>
              <a:buAutoNum type="arabicPeriod"/>
            </a:pPr>
            <a:r>
              <a:rPr lang="en-GB" dirty="0" err="1">
                <a:solidFill>
                  <a:schemeClr val="tx1"/>
                </a:solidFill>
              </a:rPr>
              <a:t>Selecteer</a:t>
            </a:r>
            <a:r>
              <a:rPr lang="en-GB" dirty="0">
                <a:solidFill>
                  <a:schemeClr val="tx1"/>
                </a:solidFill>
              </a:rPr>
              <a:t> het </a:t>
            </a:r>
            <a:r>
              <a:rPr lang="en-GB" dirty="0" err="1">
                <a:solidFill>
                  <a:schemeClr val="tx1"/>
                </a:solidFill>
              </a:rPr>
              <a:t>verloopkader</a:t>
            </a:r>
            <a:r>
              <a:rPr lang="en-GB" dirty="0">
                <a:solidFill>
                  <a:schemeClr val="tx1"/>
                </a:solidFill>
              </a:rPr>
              <a:t> </a:t>
            </a:r>
            <a:r>
              <a:rPr lang="en-GB" dirty="0" err="1">
                <a:solidFill>
                  <a:schemeClr val="tx1"/>
                </a:solidFill>
              </a:rPr>
              <a:t>en</a:t>
            </a:r>
            <a:r>
              <a:rPr lang="en-GB" dirty="0">
                <a:solidFill>
                  <a:schemeClr val="tx1"/>
                </a:solidFill>
              </a:rPr>
              <a:t> </a:t>
            </a:r>
            <a:r>
              <a:rPr lang="en-GB" dirty="0" err="1">
                <a:solidFill>
                  <a:schemeClr val="tx1"/>
                </a:solidFill>
              </a:rPr>
              <a:t>klik</a:t>
            </a:r>
            <a:r>
              <a:rPr lang="en-GB" dirty="0">
                <a:solidFill>
                  <a:schemeClr val="tx1"/>
                </a:solidFill>
              </a:rPr>
              <a:t> </a:t>
            </a:r>
            <a:r>
              <a:rPr lang="en-GB" dirty="0" err="1">
                <a:solidFill>
                  <a:schemeClr val="tx1"/>
                </a:solidFill>
              </a:rPr>
              <a:t>rechtermuisknop</a:t>
            </a:r>
            <a:endParaRPr lang="en-GB" dirty="0">
              <a:solidFill>
                <a:schemeClr val="tx1"/>
              </a:solidFill>
            </a:endParaRPr>
          </a:p>
          <a:p>
            <a:pPr marL="342900" indent="-342900" algn="l">
              <a:buFont typeface="+mj-lt"/>
              <a:buAutoNum type="arabicPeriod"/>
            </a:pPr>
            <a:r>
              <a:rPr lang="en-GB" dirty="0" err="1">
                <a:solidFill>
                  <a:schemeClr val="tx1"/>
                </a:solidFill>
              </a:rPr>
              <a:t>Kies</a:t>
            </a:r>
            <a:r>
              <a:rPr lang="en-GB" dirty="0">
                <a:solidFill>
                  <a:schemeClr val="tx1"/>
                </a:solidFill>
              </a:rPr>
              <a:t>: ‘</a:t>
            </a:r>
            <a:r>
              <a:rPr lang="en-GB" dirty="0" err="1">
                <a:solidFill>
                  <a:schemeClr val="tx1"/>
                </a:solidFill>
              </a:rPr>
              <a:t>Naar</a:t>
            </a:r>
            <a:r>
              <a:rPr lang="en-GB" dirty="0">
                <a:solidFill>
                  <a:schemeClr val="tx1"/>
                </a:solidFill>
              </a:rPr>
              <a:t> </a:t>
            </a:r>
            <a:r>
              <a:rPr lang="en-GB" dirty="0" err="1">
                <a:solidFill>
                  <a:schemeClr val="tx1"/>
                </a:solidFill>
              </a:rPr>
              <a:t>Achtergrond</a:t>
            </a:r>
            <a:r>
              <a:rPr lang="en-GB" dirty="0">
                <a:solidFill>
                  <a:schemeClr val="tx1"/>
                </a:solidFill>
              </a:rPr>
              <a:t>’</a:t>
            </a:r>
          </a:p>
          <a:p>
            <a:pPr marL="342900" indent="-342900" algn="l">
              <a:buFont typeface="+mj-lt"/>
              <a:buAutoNum type="arabicPeriod"/>
            </a:pPr>
            <a:r>
              <a:rPr lang="en-GB" dirty="0" err="1">
                <a:solidFill>
                  <a:schemeClr val="tx1"/>
                </a:solidFill>
              </a:rPr>
              <a:t>Seleceer</a:t>
            </a:r>
            <a:r>
              <a:rPr lang="en-GB" dirty="0">
                <a:solidFill>
                  <a:schemeClr val="tx1"/>
                </a:solidFill>
              </a:rPr>
              <a:t> de </a:t>
            </a:r>
            <a:r>
              <a:rPr lang="en-GB" dirty="0" err="1">
                <a:solidFill>
                  <a:schemeClr val="tx1"/>
                </a:solidFill>
              </a:rPr>
              <a:t>foto</a:t>
            </a:r>
            <a:r>
              <a:rPr lang="en-GB" dirty="0">
                <a:solidFill>
                  <a:schemeClr val="tx1"/>
                </a:solidFill>
              </a:rPr>
              <a:t> </a:t>
            </a:r>
            <a:r>
              <a:rPr lang="en-GB" dirty="0" err="1">
                <a:solidFill>
                  <a:schemeClr val="tx1"/>
                </a:solidFill>
              </a:rPr>
              <a:t>en</a:t>
            </a:r>
            <a:r>
              <a:rPr lang="en-GB" dirty="0">
                <a:solidFill>
                  <a:schemeClr val="tx1"/>
                </a:solidFill>
              </a:rPr>
              <a:t> </a:t>
            </a:r>
            <a:r>
              <a:rPr lang="en-GB" dirty="0" err="1">
                <a:solidFill>
                  <a:schemeClr val="tx1"/>
                </a:solidFill>
              </a:rPr>
              <a:t>klik</a:t>
            </a:r>
            <a:r>
              <a:rPr lang="en-GB" dirty="0">
                <a:solidFill>
                  <a:schemeClr val="tx1"/>
                </a:solidFill>
              </a:rPr>
              <a:t> </a:t>
            </a:r>
            <a:r>
              <a:rPr lang="en-GB" dirty="0" err="1">
                <a:solidFill>
                  <a:schemeClr val="tx1"/>
                </a:solidFill>
              </a:rPr>
              <a:t>rechtermuisknop</a:t>
            </a:r>
            <a:endParaRPr lang="en-GB" dirty="0">
              <a:solidFill>
                <a:schemeClr val="tx1"/>
              </a:solidFill>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GB" dirty="0" err="1">
                <a:solidFill>
                  <a:schemeClr val="tx1"/>
                </a:solidFill>
              </a:rPr>
              <a:t>Kies</a:t>
            </a:r>
            <a:r>
              <a:rPr lang="en-GB" dirty="0">
                <a:solidFill>
                  <a:schemeClr val="tx1"/>
                </a:solidFill>
              </a:rPr>
              <a:t>: ‘</a:t>
            </a:r>
            <a:r>
              <a:rPr lang="en-GB" dirty="0" err="1">
                <a:solidFill>
                  <a:schemeClr val="tx1"/>
                </a:solidFill>
              </a:rPr>
              <a:t>Naar</a:t>
            </a:r>
            <a:r>
              <a:rPr lang="en-GB" dirty="0">
                <a:solidFill>
                  <a:schemeClr val="tx1"/>
                </a:solidFill>
              </a:rPr>
              <a:t> </a:t>
            </a:r>
            <a:r>
              <a:rPr lang="en-GB" dirty="0" err="1">
                <a:solidFill>
                  <a:schemeClr val="tx1"/>
                </a:solidFill>
              </a:rPr>
              <a:t>Achtergrond</a:t>
            </a:r>
            <a:r>
              <a:rPr lang="en-GB" dirty="0">
                <a:solidFill>
                  <a:schemeClr val="tx1"/>
                </a:solidFill>
              </a:rPr>
              <a:t>’</a:t>
            </a:r>
          </a:p>
          <a:p>
            <a:pPr marL="342900" indent="-342900" algn="l">
              <a:buFont typeface="+mj-lt"/>
              <a:buAutoNum type="arabicPeriod"/>
            </a:pPr>
            <a:endParaRPr lang="en-GB" dirty="0">
              <a:solidFill>
                <a:schemeClr val="tx1"/>
              </a:solidFill>
            </a:endParaRPr>
          </a:p>
        </p:txBody>
      </p:sp>
    </p:spTree>
    <p:extLst>
      <p:ext uri="{BB962C8B-B14F-4D97-AF65-F5344CB8AC3E}">
        <p14:creationId xmlns:p14="http://schemas.microsoft.com/office/powerpoint/2010/main" val="248624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en object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C84F8B-3755-5647-9C6A-72AFF55C38A0}"/>
              </a:ext>
            </a:extLst>
          </p:cNvPr>
          <p:cNvSpPr>
            <a:spLocks noGrp="1"/>
          </p:cNvSpPr>
          <p:nvPr>
            <p:ph type="title" hasCustomPrompt="1"/>
          </p:nvPr>
        </p:nvSpPr>
        <p:spPr/>
        <p:txBody>
          <a:bodyPr/>
          <a:lstStyle/>
          <a:p>
            <a:r>
              <a:rPr lang="nl-NL" dirty="0"/>
              <a:t>Hier is ruimte voor een titel</a:t>
            </a:r>
            <a:endParaRPr lang="en-GB" dirty="0"/>
          </a:p>
        </p:txBody>
      </p:sp>
      <p:sp>
        <p:nvSpPr>
          <p:cNvPr id="3" name="Tijdelijke aanduiding voor inhoud 2">
            <a:extLst>
              <a:ext uri="{FF2B5EF4-FFF2-40B4-BE49-F238E27FC236}">
                <a16:creationId xmlns:a16="http://schemas.microsoft.com/office/drawing/2014/main" id="{880BBBC6-026D-1944-B1B4-920DAF568772}"/>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52E06664-65DC-FA40-8081-D53FCF355EB7}"/>
              </a:ext>
            </a:extLst>
          </p:cNvPr>
          <p:cNvSpPr>
            <a:spLocks noGrp="1"/>
          </p:cNvSpPr>
          <p:nvPr>
            <p:ph type="dt" sz="half" idx="10"/>
          </p:nvPr>
        </p:nvSpPr>
        <p:spPr/>
        <p:txBody>
          <a:bodyPr/>
          <a:lstStyle/>
          <a:p>
            <a:fld id="{E8ABC6CF-92E3-BF47-AF07-5910D5FCD12C}" type="datetime1">
              <a:rPr lang="nl-NL" smtClean="0"/>
              <a:t>16-5-2025</a:t>
            </a:fld>
            <a:endParaRPr lang="en-GB"/>
          </a:p>
        </p:txBody>
      </p:sp>
      <p:sp>
        <p:nvSpPr>
          <p:cNvPr id="5" name="Tijdelijke aanduiding voor voettekst 4">
            <a:extLst>
              <a:ext uri="{FF2B5EF4-FFF2-40B4-BE49-F238E27FC236}">
                <a16:creationId xmlns:a16="http://schemas.microsoft.com/office/drawing/2014/main" id="{926CA7B9-5590-AF49-A856-E6F928699071}"/>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A1B66D3E-BFA6-C045-A751-3E301EA10230}"/>
              </a:ext>
            </a:extLst>
          </p:cNvPr>
          <p:cNvSpPr>
            <a:spLocks noGrp="1"/>
          </p:cNvSpPr>
          <p:nvPr>
            <p:ph type="sldNum" sz="quarter" idx="12"/>
          </p:nvPr>
        </p:nvSpPr>
        <p:spPr/>
        <p:txBody>
          <a:bodyPr/>
          <a:lstStyle/>
          <a:p>
            <a:fld id="{96C9D0BA-D606-4546-9748-B07575EFE9B6}" type="slidenum">
              <a:rPr lang="en-GB" smtClean="0"/>
              <a:t>‹#›</a:t>
            </a:fld>
            <a:endParaRPr lang="en-GB"/>
          </a:p>
        </p:txBody>
      </p:sp>
    </p:spTree>
    <p:extLst>
      <p:ext uri="{BB962C8B-B14F-4D97-AF65-F5344CB8AC3E}">
        <p14:creationId xmlns:p14="http://schemas.microsoft.com/office/powerpoint/2010/main" val="2279977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en object - Grijs">
    <p:bg>
      <p:bgPr>
        <a:solidFill>
          <a:schemeClr val="bg2"/>
        </a:solidFill>
        <a:effectLst/>
      </p:bgPr>
    </p:bg>
    <p:spTree>
      <p:nvGrpSpPr>
        <p:cNvPr id="1" name=""/>
        <p:cNvGrpSpPr/>
        <p:nvPr/>
      </p:nvGrpSpPr>
      <p:grpSpPr>
        <a:xfrm>
          <a:off x="0" y="0"/>
          <a:ext cx="0" cy="0"/>
          <a:chOff x="0" y="0"/>
          <a:chExt cx="0" cy="0"/>
        </a:xfrm>
      </p:grpSpPr>
      <p:sp>
        <p:nvSpPr>
          <p:cNvPr id="3" name="Tijdelijke aanduiding voor datum 2">
            <a:extLst>
              <a:ext uri="{FF2B5EF4-FFF2-40B4-BE49-F238E27FC236}">
                <a16:creationId xmlns:a16="http://schemas.microsoft.com/office/drawing/2014/main" id="{69EEA3E9-0C3E-244E-A479-D187220AF726}"/>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4" name="Tijdelijke aanduiding voor voettekst 3">
            <a:extLst>
              <a:ext uri="{FF2B5EF4-FFF2-40B4-BE49-F238E27FC236}">
                <a16:creationId xmlns:a16="http://schemas.microsoft.com/office/drawing/2014/main" id="{5D406F39-920D-4745-90D3-293BE7385BA8}"/>
              </a:ext>
            </a:extLst>
          </p:cNvPr>
          <p:cNvSpPr>
            <a:spLocks noGrp="1"/>
          </p:cNvSpPr>
          <p:nvPr>
            <p:ph type="ftr" sz="quarter" idx="11"/>
          </p:nvPr>
        </p:nvSpPr>
        <p:spPr/>
        <p:txBody>
          <a:bodyPr/>
          <a:lstStyle/>
          <a:p>
            <a:endParaRPr lang="en-GB"/>
          </a:p>
        </p:txBody>
      </p:sp>
      <p:sp>
        <p:nvSpPr>
          <p:cNvPr id="5" name="Tijdelijke aanduiding voor dianummer 4">
            <a:extLst>
              <a:ext uri="{FF2B5EF4-FFF2-40B4-BE49-F238E27FC236}">
                <a16:creationId xmlns:a16="http://schemas.microsoft.com/office/drawing/2014/main" id="{975F5CD1-64FD-6A40-ABD3-AA7F93A3A4B0}"/>
              </a:ext>
            </a:extLst>
          </p:cNvPr>
          <p:cNvSpPr>
            <a:spLocks noGrp="1"/>
          </p:cNvSpPr>
          <p:nvPr>
            <p:ph type="sldNum" sz="quarter" idx="12"/>
          </p:nvPr>
        </p:nvSpPr>
        <p:spPr/>
        <p:txBody>
          <a:bodyPr/>
          <a:lstStyle/>
          <a:p>
            <a:fld id="{96C9D0BA-D606-4546-9748-B07575EFE9B6}" type="slidenum">
              <a:rPr lang="en-GB" smtClean="0"/>
              <a:t>‹#›</a:t>
            </a:fld>
            <a:endParaRPr lang="en-GB"/>
          </a:p>
        </p:txBody>
      </p:sp>
      <p:sp>
        <p:nvSpPr>
          <p:cNvPr id="6" name="Titel 1">
            <a:extLst>
              <a:ext uri="{FF2B5EF4-FFF2-40B4-BE49-F238E27FC236}">
                <a16:creationId xmlns:a16="http://schemas.microsoft.com/office/drawing/2014/main" id="{45EDB763-7399-1542-A4D4-CA944CE64678}"/>
              </a:ext>
            </a:extLst>
          </p:cNvPr>
          <p:cNvSpPr>
            <a:spLocks noGrp="1"/>
          </p:cNvSpPr>
          <p:nvPr>
            <p:ph type="title" hasCustomPrompt="1"/>
          </p:nvPr>
        </p:nvSpPr>
        <p:spPr>
          <a:xfrm>
            <a:off x="838200" y="365125"/>
            <a:ext cx="10515600" cy="1325563"/>
          </a:xfrm>
        </p:spPr>
        <p:txBody>
          <a:bodyPr/>
          <a:lstStyle>
            <a:lvl1pPr>
              <a:defRPr>
                <a:solidFill>
                  <a:schemeClr val="bg1"/>
                </a:solidFill>
              </a:defRPr>
            </a:lvl1pPr>
          </a:lstStyle>
          <a:p>
            <a:r>
              <a:rPr lang="nl-NL" dirty="0"/>
              <a:t>Hier is ruimte voor een titel</a:t>
            </a:r>
            <a:endParaRPr lang="en-GB" dirty="0"/>
          </a:p>
        </p:txBody>
      </p:sp>
      <p:sp>
        <p:nvSpPr>
          <p:cNvPr id="7" name="Tijdelijke aanduiding voor inhoud 2">
            <a:extLst>
              <a:ext uri="{FF2B5EF4-FFF2-40B4-BE49-F238E27FC236}">
                <a16:creationId xmlns:a16="http://schemas.microsoft.com/office/drawing/2014/main" id="{FDFEDA55-B23A-2E4B-96C5-E0C47EFA7FFD}"/>
              </a:ext>
            </a:extLst>
          </p:cNvPr>
          <p:cNvSpPr>
            <a:spLocks noGrp="1"/>
          </p:cNvSpPr>
          <p:nvPr>
            <p:ph idx="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Tree>
    <p:extLst>
      <p:ext uri="{BB962C8B-B14F-4D97-AF65-F5344CB8AC3E}">
        <p14:creationId xmlns:p14="http://schemas.microsoft.com/office/powerpoint/2010/main" val="19793508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Inhoud van twee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E897A0-16D4-204B-92AF-5FF73926E9EB}"/>
              </a:ext>
            </a:extLst>
          </p:cNvPr>
          <p:cNvSpPr>
            <a:spLocks noGrp="1"/>
          </p:cNvSpPr>
          <p:nvPr>
            <p:ph type="title" hasCustomPrompt="1"/>
          </p:nvPr>
        </p:nvSpPr>
        <p:spPr/>
        <p:txBody>
          <a:bodyPr/>
          <a:lstStyle/>
          <a:p>
            <a:r>
              <a:rPr lang="nl-NL" dirty="0"/>
              <a:t>Hier is ruimte voor een titel</a:t>
            </a:r>
            <a:endParaRPr lang="en-GB" dirty="0"/>
          </a:p>
        </p:txBody>
      </p:sp>
      <p:sp>
        <p:nvSpPr>
          <p:cNvPr id="3" name="Tijdelijke aanduiding voor inhoud 2">
            <a:extLst>
              <a:ext uri="{FF2B5EF4-FFF2-40B4-BE49-F238E27FC236}">
                <a16:creationId xmlns:a16="http://schemas.microsoft.com/office/drawing/2014/main" id="{F6E83F84-3203-5F42-BD89-01479C9483CA}"/>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inhoud 3">
            <a:extLst>
              <a:ext uri="{FF2B5EF4-FFF2-40B4-BE49-F238E27FC236}">
                <a16:creationId xmlns:a16="http://schemas.microsoft.com/office/drawing/2014/main" id="{FF31C9D1-A3F3-584E-B45B-EFF0E37CB266}"/>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5" name="Tijdelijke aanduiding voor datum 4">
            <a:extLst>
              <a:ext uri="{FF2B5EF4-FFF2-40B4-BE49-F238E27FC236}">
                <a16:creationId xmlns:a16="http://schemas.microsoft.com/office/drawing/2014/main" id="{3CE03883-6D99-5047-99F5-D54707ED412A}"/>
              </a:ext>
            </a:extLst>
          </p:cNvPr>
          <p:cNvSpPr>
            <a:spLocks noGrp="1"/>
          </p:cNvSpPr>
          <p:nvPr>
            <p:ph type="dt" sz="half" idx="10"/>
          </p:nvPr>
        </p:nvSpPr>
        <p:spPr/>
        <p:txBody>
          <a:bodyPr/>
          <a:lstStyle/>
          <a:p>
            <a:fld id="{429AA7CB-1B9C-334B-A3CC-74C926E69A35}" type="datetime1">
              <a:rPr lang="nl-NL" smtClean="0"/>
              <a:t>16-5-2025</a:t>
            </a:fld>
            <a:endParaRPr lang="en-GB"/>
          </a:p>
        </p:txBody>
      </p:sp>
      <p:sp>
        <p:nvSpPr>
          <p:cNvPr id="6" name="Tijdelijke aanduiding voor voettekst 5">
            <a:extLst>
              <a:ext uri="{FF2B5EF4-FFF2-40B4-BE49-F238E27FC236}">
                <a16:creationId xmlns:a16="http://schemas.microsoft.com/office/drawing/2014/main" id="{1FAAD4EF-8724-B047-A701-0C633E45A46D}"/>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06C2B083-302B-8C4D-B122-A04FD8483CD9}"/>
              </a:ext>
            </a:extLst>
          </p:cNvPr>
          <p:cNvSpPr>
            <a:spLocks noGrp="1"/>
          </p:cNvSpPr>
          <p:nvPr>
            <p:ph type="sldNum" sz="quarter" idx="12"/>
          </p:nvPr>
        </p:nvSpPr>
        <p:spPr/>
        <p:txBody>
          <a:bodyPr/>
          <a:lstStyle/>
          <a:p>
            <a:fld id="{96C9D0BA-D606-4546-9748-B07575EFE9B6}" type="slidenum">
              <a:rPr lang="en-GB" smtClean="0"/>
              <a:t>‹#›</a:t>
            </a:fld>
            <a:endParaRPr lang="en-GB"/>
          </a:p>
        </p:txBody>
      </p:sp>
    </p:spTree>
    <p:extLst>
      <p:ext uri="{BB962C8B-B14F-4D97-AF65-F5344CB8AC3E}">
        <p14:creationId xmlns:p14="http://schemas.microsoft.com/office/powerpoint/2010/main" val="3720493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oud van twee - Grijs">
    <p:bg>
      <p:bgPr>
        <a:solidFill>
          <a:schemeClr val="bg2"/>
        </a:solidFill>
        <a:effectLst/>
      </p:bgPr>
    </p:bg>
    <p:spTree>
      <p:nvGrpSpPr>
        <p:cNvPr id="1" name=""/>
        <p:cNvGrpSpPr/>
        <p:nvPr/>
      </p:nvGrpSpPr>
      <p:grpSpPr>
        <a:xfrm>
          <a:off x="0" y="0"/>
          <a:ext cx="0" cy="0"/>
          <a:chOff x="0" y="0"/>
          <a:chExt cx="0" cy="0"/>
        </a:xfrm>
      </p:grpSpPr>
      <p:sp>
        <p:nvSpPr>
          <p:cNvPr id="7" name="Tijdelijke aanduiding voor datum 6">
            <a:extLst>
              <a:ext uri="{FF2B5EF4-FFF2-40B4-BE49-F238E27FC236}">
                <a16:creationId xmlns:a16="http://schemas.microsoft.com/office/drawing/2014/main" id="{F13AF129-33C9-1041-BD1A-D3B32EB96F89}"/>
              </a:ext>
            </a:extLst>
          </p:cNvPr>
          <p:cNvSpPr>
            <a:spLocks noGrp="1"/>
          </p:cNvSpPr>
          <p:nvPr>
            <p:ph type="dt" sz="half" idx="10"/>
          </p:nvPr>
        </p:nvSpPr>
        <p:spPr/>
        <p:txBody>
          <a:bodyPr/>
          <a:lstStyle/>
          <a:p>
            <a:fld id="{41C98ABD-4667-1B44-BAC3-A07BE72E1CB6}" type="datetime1">
              <a:rPr lang="nl-NL" smtClean="0"/>
              <a:t>16-5-2025</a:t>
            </a:fld>
            <a:endParaRPr lang="en-GB"/>
          </a:p>
        </p:txBody>
      </p:sp>
      <p:sp>
        <p:nvSpPr>
          <p:cNvPr id="8" name="Tijdelijke aanduiding voor voettekst 7">
            <a:extLst>
              <a:ext uri="{FF2B5EF4-FFF2-40B4-BE49-F238E27FC236}">
                <a16:creationId xmlns:a16="http://schemas.microsoft.com/office/drawing/2014/main" id="{688143E7-F3EC-B442-A85D-ADBC124A8663}"/>
              </a:ext>
            </a:extLst>
          </p:cNvPr>
          <p:cNvSpPr>
            <a:spLocks noGrp="1"/>
          </p:cNvSpPr>
          <p:nvPr>
            <p:ph type="ftr" sz="quarter" idx="11"/>
          </p:nvPr>
        </p:nvSpPr>
        <p:spPr/>
        <p:txBody>
          <a:bodyPr/>
          <a:lstStyle/>
          <a:p>
            <a:endParaRPr lang="en-GB"/>
          </a:p>
        </p:txBody>
      </p:sp>
      <p:sp>
        <p:nvSpPr>
          <p:cNvPr id="9" name="Tijdelijke aanduiding voor dianummer 8">
            <a:extLst>
              <a:ext uri="{FF2B5EF4-FFF2-40B4-BE49-F238E27FC236}">
                <a16:creationId xmlns:a16="http://schemas.microsoft.com/office/drawing/2014/main" id="{82020CB1-4067-6E45-97DD-04AFD204A6F8}"/>
              </a:ext>
            </a:extLst>
          </p:cNvPr>
          <p:cNvSpPr>
            <a:spLocks noGrp="1"/>
          </p:cNvSpPr>
          <p:nvPr>
            <p:ph type="sldNum" sz="quarter" idx="12"/>
          </p:nvPr>
        </p:nvSpPr>
        <p:spPr/>
        <p:txBody>
          <a:bodyPr/>
          <a:lstStyle/>
          <a:p>
            <a:fld id="{96C9D0BA-D606-4546-9748-B07575EFE9B6}" type="slidenum">
              <a:rPr lang="en-GB" smtClean="0"/>
              <a:t>‹#›</a:t>
            </a:fld>
            <a:endParaRPr lang="en-GB"/>
          </a:p>
        </p:txBody>
      </p:sp>
      <p:sp>
        <p:nvSpPr>
          <p:cNvPr id="10" name="Titel 1">
            <a:extLst>
              <a:ext uri="{FF2B5EF4-FFF2-40B4-BE49-F238E27FC236}">
                <a16:creationId xmlns:a16="http://schemas.microsoft.com/office/drawing/2014/main" id="{7E8B255E-9BE1-FB43-8026-085AB0EB913C}"/>
              </a:ext>
            </a:extLst>
          </p:cNvPr>
          <p:cNvSpPr>
            <a:spLocks noGrp="1"/>
          </p:cNvSpPr>
          <p:nvPr>
            <p:ph type="title" hasCustomPrompt="1"/>
          </p:nvPr>
        </p:nvSpPr>
        <p:spPr>
          <a:xfrm>
            <a:off x="838200" y="365125"/>
            <a:ext cx="10515600" cy="1325563"/>
          </a:xfrm>
        </p:spPr>
        <p:txBody>
          <a:bodyPr/>
          <a:lstStyle>
            <a:lvl1pPr>
              <a:defRPr>
                <a:solidFill>
                  <a:schemeClr val="bg1"/>
                </a:solidFill>
              </a:defRPr>
            </a:lvl1pPr>
          </a:lstStyle>
          <a:p>
            <a:r>
              <a:rPr lang="nl-NL" dirty="0"/>
              <a:t>Hier is ruimte voor een titel</a:t>
            </a:r>
            <a:endParaRPr lang="en-GB" dirty="0"/>
          </a:p>
        </p:txBody>
      </p:sp>
      <p:sp>
        <p:nvSpPr>
          <p:cNvPr id="11" name="Tijdelijke aanduiding voor inhoud 2">
            <a:extLst>
              <a:ext uri="{FF2B5EF4-FFF2-40B4-BE49-F238E27FC236}">
                <a16:creationId xmlns:a16="http://schemas.microsoft.com/office/drawing/2014/main" id="{A13FEE9D-10D2-DE4B-A3F4-D5155B4392B2}"/>
              </a:ext>
            </a:extLst>
          </p:cNvPr>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12" name="Tijdelijke aanduiding voor inhoud 3">
            <a:extLst>
              <a:ext uri="{FF2B5EF4-FFF2-40B4-BE49-F238E27FC236}">
                <a16:creationId xmlns:a16="http://schemas.microsoft.com/office/drawing/2014/main" id="{3E7605F2-D1C5-6D4E-BEFE-61E2D36CC2C1}"/>
              </a:ext>
            </a:extLst>
          </p:cNvPr>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Tree>
    <p:extLst>
      <p:ext uri="{BB962C8B-B14F-4D97-AF65-F5344CB8AC3E}">
        <p14:creationId xmlns:p14="http://schemas.microsoft.com/office/powerpoint/2010/main" val="14107410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Alleen titel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413701-B6A2-154E-BB2F-D9459C1C52EF}"/>
              </a:ext>
            </a:extLst>
          </p:cNvPr>
          <p:cNvSpPr>
            <a:spLocks noGrp="1"/>
          </p:cNvSpPr>
          <p:nvPr>
            <p:ph type="title" hasCustomPrompt="1"/>
          </p:nvPr>
        </p:nvSpPr>
        <p:spPr/>
        <p:txBody>
          <a:bodyPr/>
          <a:lstStyle/>
          <a:p>
            <a:r>
              <a:rPr lang="nl-NL" dirty="0"/>
              <a:t>Hier is ruimte voor een titel</a:t>
            </a:r>
            <a:endParaRPr lang="en-GB" dirty="0"/>
          </a:p>
        </p:txBody>
      </p:sp>
      <p:sp>
        <p:nvSpPr>
          <p:cNvPr id="3" name="Tijdelijke aanduiding voor datum 2">
            <a:extLst>
              <a:ext uri="{FF2B5EF4-FFF2-40B4-BE49-F238E27FC236}">
                <a16:creationId xmlns:a16="http://schemas.microsoft.com/office/drawing/2014/main" id="{563A0AA3-2DA8-6440-B4C2-555678A7A17C}"/>
              </a:ext>
            </a:extLst>
          </p:cNvPr>
          <p:cNvSpPr>
            <a:spLocks noGrp="1"/>
          </p:cNvSpPr>
          <p:nvPr>
            <p:ph type="dt" sz="half" idx="10"/>
          </p:nvPr>
        </p:nvSpPr>
        <p:spPr/>
        <p:txBody>
          <a:bodyPr/>
          <a:lstStyle/>
          <a:p>
            <a:fld id="{3120EDDA-872D-314C-90C8-EDE890E1F49C}" type="datetime1">
              <a:rPr lang="nl-NL" smtClean="0"/>
              <a:t>16-5-2025</a:t>
            </a:fld>
            <a:endParaRPr lang="en-GB"/>
          </a:p>
        </p:txBody>
      </p:sp>
      <p:sp>
        <p:nvSpPr>
          <p:cNvPr id="4" name="Tijdelijke aanduiding voor voettekst 3">
            <a:extLst>
              <a:ext uri="{FF2B5EF4-FFF2-40B4-BE49-F238E27FC236}">
                <a16:creationId xmlns:a16="http://schemas.microsoft.com/office/drawing/2014/main" id="{2124D3B5-8EAC-244E-9FED-E06640F5C5FB}"/>
              </a:ext>
            </a:extLst>
          </p:cNvPr>
          <p:cNvSpPr>
            <a:spLocks noGrp="1"/>
          </p:cNvSpPr>
          <p:nvPr>
            <p:ph type="ftr" sz="quarter" idx="11"/>
          </p:nvPr>
        </p:nvSpPr>
        <p:spPr/>
        <p:txBody>
          <a:bodyPr/>
          <a:lstStyle/>
          <a:p>
            <a:endParaRPr lang="en-GB"/>
          </a:p>
        </p:txBody>
      </p:sp>
      <p:sp>
        <p:nvSpPr>
          <p:cNvPr id="5" name="Tijdelijke aanduiding voor dianummer 4">
            <a:extLst>
              <a:ext uri="{FF2B5EF4-FFF2-40B4-BE49-F238E27FC236}">
                <a16:creationId xmlns:a16="http://schemas.microsoft.com/office/drawing/2014/main" id="{A215EA00-16B6-934F-8CFC-1A44D8226979}"/>
              </a:ext>
            </a:extLst>
          </p:cNvPr>
          <p:cNvSpPr>
            <a:spLocks noGrp="1"/>
          </p:cNvSpPr>
          <p:nvPr>
            <p:ph type="sldNum" sz="quarter" idx="12"/>
          </p:nvPr>
        </p:nvSpPr>
        <p:spPr/>
        <p:txBody>
          <a:bodyPr/>
          <a:lstStyle/>
          <a:p>
            <a:fld id="{96C9D0BA-D606-4546-9748-B07575EFE9B6}" type="slidenum">
              <a:rPr lang="en-GB" smtClean="0"/>
              <a:t>‹#›</a:t>
            </a:fld>
            <a:endParaRPr lang="en-GB"/>
          </a:p>
        </p:txBody>
      </p:sp>
    </p:spTree>
    <p:extLst>
      <p:ext uri="{BB962C8B-B14F-4D97-AF65-F5344CB8AC3E}">
        <p14:creationId xmlns:p14="http://schemas.microsoft.com/office/powerpoint/2010/main" val="3914843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1 - Titeldia">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21E5F217-52BD-8744-A0BC-01D7C3A4514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Rechthoek 2">
            <a:extLst>
              <a:ext uri="{FF2B5EF4-FFF2-40B4-BE49-F238E27FC236}">
                <a16:creationId xmlns:a16="http://schemas.microsoft.com/office/drawing/2014/main" id="{1DDADD3F-4156-E845-9B06-9FA1F374F866}"/>
              </a:ext>
            </a:extLst>
          </p:cNvPr>
          <p:cNvSpPr/>
          <p:nvPr userDrawn="1"/>
        </p:nvSpPr>
        <p:spPr>
          <a:xfrm>
            <a:off x="0" y="0"/>
            <a:ext cx="12192000" cy="6858000"/>
          </a:xfrm>
          <a:prstGeom prst="rect">
            <a:avLst/>
          </a:prstGeom>
          <a:gradFill>
            <a:gsLst>
              <a:gs pos="21000">
                <a:schemeClr val="tx1">
                  <a:lumMod val="99788"/>
                  <a:alpha val="49557"/>
                </a:schemeClr>
              </a:gs>
              <a:gs pos="100000">
                <a:schemeClr val="bg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0E64B3F5-17D1-3142-A921-20653F684C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911327" y="2498769"/>
            <a:ext cx="6369345" cy="1860462"/>
          </a:xfrm>
          <a:prstGeom prst="rect">
            <a:avLst/>
          </a:prstGeom>
        </p:spPr>
      </p:pic>
      <p:sp>
        <p:nvSpPr>
          <p:cNvPr id="7" name="Tekstvak 6">
            <a:extLst>
              <a:ext uri="{FF2B5EF4-FFF2-40B4-BE49-F238E27FC236}">
                <a16:creationId xmlns:a16="http://schemas.microsoft.com/office/drawing/2014/main" id="{BA3B5960-C108-114E-8676-B2EAB291AEE9}"/>
              </a:ext>
            </a:extLst>
          </p:cNvPr>
          <p:cNvSpPr txBox="1"/>
          <p:nvPr userDrawn="1"/>
        </p:nvSpPr>
        <p:spPr>
          <a:xfrm>
            <a:off x="0" y="-348812"/>
            <a:ext cx="2244974" cy="276999"/>
          </a:xfrm>
          <a:prstGeom prst="rect">
            <a:avLst/>
          </a:prstGeom>
          <a:solidFill>
            <a:schemeClr val="bg1"/>
          </a:solidFill>
        </p:spPr>
        <p:txBody>
          <a:bodyPr wrap="none" rtlCol="0">
            <a:spAutoFit/>
          </a:bodyPr>
          <a:lstStyle/>
          <a:p>
            <a:r>
              <a:rPr lang="en-GB" sz="1200" dirty="0" err="1"/>
              <a:t>Kies</a:t>
            </a:r>
            <a:r>
              <a:rPr lang="en-GB" sz="1200" dirty="0"/>
              <a:t> </a:t>
            </a:r>
            <a:r>
              <a:rPr lang="en-GB" sz="1200" dirty="0" err="1"/>
              <a:t>één</a:t>
            </a:r>
            <a:r>
              <a:rPr lang="en-GB" sz="1200" dirty="0"/>
              <a:t> van de twee </a:t>
            </a:r>
            <a:r>
              <a:rPr lang="en-GB" sz="1200" dirty="0" err="1"/>
              <a:t>titeldia’s</a:t>
            </a:r>
            <a:endParaRPr lang="en-GB" sz="1200" dirty="0"/>
          </a:p>
        </p:txBody>
      </p:sp>
    </p:spTree>
    <p:extLst>
      <p:ext uri="{BB962C8B-B14F-4D97-AF65-F5344CB8AC3E}">
        <p14:creationId xmlns:p14="http://schemas.microsoft.com/office/powerpoint/2010/main" val="19349248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Alleen titel - Grijs">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413701-B6A2-154E-BB2F-D9459C1C52EF}"/>
              </a:ext>
            </a:extLst>
          </p:cNvPr>
          <p:cNvSpPr>
            <a:spLocks noGrp="1"/>
          </p:cNvSpPr>
          <p:nvPr>
            <p:ph type="title" hasCustomPrompt="1"/>
          </p:nvPr>
        </p:nvSpPr>
        <p:spPr/>
        <p:txBody>
          <a:bodyPr/>
          <a:lstStyle>
            <a:lvl1pPr>
              <a:defRPr>
                <a:solidFill>
                  <a:schemeClr val="bg1"/>
                </a:solidFill>
              </a:defRPr>
            </a:lvl1pPr>
          </a:lstStyle>
          <a:p>
            <a:r>
              <a:rPr lang="nl-NL" dirty="0"/>
              <a:t>Hier is ruimte voor een titel</a:t>
            </a:r>
            <a:endParaRPr lang="en-GB" dirty="0"/>
          </a:p>
        </p:txBody>
      </p:sp>
      <p:sp>
        <p:nvSpPr>
          <p:cNvPr id="3" name="Tijdelijke aanduiding voor datum 2">
            <a:extLst>
              <a:ext uri="{FF2B5EF4-FFF2-40B4-BE49-F238E27FC236}">
                <a16:creationId xmlns:a16="http://schemas.microsoft.com/office/drawing/2014/main" id="{563A0AA3-2DA8-6440-B4C2-555678A7A17C}"/>
              </a:ext>
            </a:extLst>
          </p:cNvPr>
          <p:cNvSpPr>
            <a:spLocks noGrp="1"/>
          </p:cNvSpPr>
          <p:nvPr>
            <p:ph type="dt" sz="half" idx="10"/>
          </p:nvPr>
        </p:nvSpPr>
        <p:spPr/>
        <p:txBody>
          <a:bodyPr/>
          <a:lstStyle/>
          <a:p>
            <a:fld id="{3120EDDA-872D-314C-90C8-EDE890E1F49C}" type="datetime1">
              <a:rPr lang="nl-NL" smtClean="0"/>
              <a:t>16-5-2025</a:t>
            </a:fld>
            <a:endParaRPr lang="en-GB"/>
          </a:p>
        </p:txBody>
      </p:sp>
      <p:sp>
        <p:nvSpPr>
          <p:cNvPr id="4" name="Tijdelijke aanduiding voor voettekst 3">
            <a:extLst>
              <a:ext uri="{FF2B5EF4-FFF2-40B4-BE49-F238E27FC236}">
                <a16:creationId xmlns:a16="http://schemas.microsoft.com/office/drawing/2014/main" id="{2124D3B5-8EAC-244E-9FED-E06640F5C5FB}"/>
              </a:ext>
            </a:extLst>
          </p:cNvPr>
          <p:cNvSpPr>
            <a:spLocks noGrp="1"/>
          </p:cNvSpPr>
          <p:nvPr>
            <p:ph type="ftr" sz="quarter" idx="11"/>
          </p:nvPr>
        </p:nvSpPr>
        <p:spPr/>
        <p:txBody>
          <a:bodyPr/>
          <a:lstStyle/>
          <a:p>
            <a:endParaRPr lang="en-GB"/>
          </a:p>
        </p:txBody>
      </p:sp>
      <p:sp>
        <p:nvSpPr>
          <p:cNvPr id="5" name="Tijdelijke aanduiding voor dianummer 4">
            <a:extLst>
              <a:ext uri="{FF2B5EF4-FFF2-40B4-BE49-F238E27FC236}">
                <a16:creationId xmlns:a16="http://schemas.microsoft.com/office/drawing/2014/main" id="{A215EA00-16B6-934F-8CFC-1A44D8226979}"/>
              </a:ext>
            </a:extLst>
          </p:cNvPr>
          <p:cNvSpPr>
            <a:spLocks noGrp="1"/>
          </p:cNvSpPr>
          <p:nvPr>
            <p:ph type="sldNum" sz="quarter" idx="12"/>
          </p:nvPr>
        </p:nvSpPr>
        <p:spPr/>
        <p:txBody>
          <a:bodyPr/>
          <a:lstStyle/>
          <a:p>
            <a:fld id="{96C9D0BA-D606-4546-9748-B07575EFE9B6}" type="slidenum">
              <a:rPr lang="en-GB" smtClean="0"/>
              <a:t>‹#›</a:t>
            </a:fld>
            <a:endParaRPr lang="en-GB"/>
          </a:p>
        </p:txBody>
      </p:sp>
    </p:spTree>
    <p:extLst>
      <p:ext uri="{BB962C8B-B14F-4D97-AF65-F5344CB8AC3E}">
        <p14:creationId xmlns:p14="http://schemas.microsoft.com/office/powerpoint/2010/main" val="32319152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Afbeelding met bijschrift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C97958-670A-2046-BCE8-BB26C5980F29}"/>
              </a:ext>
            </a:extLst>
          </p:cNvPr>
          <p:cNvSpPr>
            <a:spLocks noGrp="1"/>
          </p:cNvSpPr>
          <p:nvPr>
            <p:ph type="title" hasCustomPrompt="1"/>
          </p:nvPr>
        </p:nvSpPr>
        <p:spPr>
          <a:xfrm>
            <a:off x="839788" y="457200"/>
            <a:ext cx="3932237" cy="1600200"/>
          </a:xfrm>
        </p:spPr>
        <p:txBody>
          <a:bodyPr anchor="t"/>
          <a:lstStyle>
            <a:lvl1pPr>
              <a:defRPr sz="3200"/>
            </a:lvl1pPr>
          </a:lstStyle>
          <a:p>
            <a:r>
              <a:rPr lang="nl-NL" dirty="0"/>
              <a:t>Hier is ruimte voor een titel</a:t>
            </a:r>
            <a:endParaRPr lang="en-GB" dirty="0"/>
          </a:p>
        </p:txBody>
      </p:sp>
      <p:sp>
        <p:nvSpPr>
          <p:cNvPr id="3" name="Tijdelijke aanduiding voor afbeelding 2">
            <a:extLst>
              <a:ext uri="{FF2B5EF4-FFF2-40B4-BE49-F238E27FC236}">
                <a16:creationId xmlns:a16="http://schemas.microsoft.com/office/drawing/2014/main" id="{1CF36DAD-AB93-C141-833A-A802F11571BD}"/>
              </a:ext>
            </a:extLst>
          </p:cNvPr>
          <p:cNvSpPr>
            <a:spLocks noGrp="1"/>
          </p:cNvSpPr>
          <p:nvPr>
            <p:ph type="pic" idx="1"/>
          </p:nvPr>
        </p:nvSpPr>
        <p:spPr>
          <a:xfrm>
            <a:off x="5183188" y="457201"/>
            <a:ext cx="6172200" cy="5403850"/>
          </a:xfrm>
        </p:spPr>
        <p:txBody>
          <a:bodyPr anchor="ctr">
            <a:normAutofit/>
          </a:bodyPr>
          <a:lstStyle>
            <a:lvl1pPr marL="0" indent="0" algn="ctr">
              <a:buNone/>
              <a:defRPr sz="10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ijdelijke aanduiding voor tekst 3">
            <a:extLst>
              <a:ext uri="{FF2B5EF4-FFF2-40B4-BE49-F238E27FC236}">
                <a16:creationId xmlns:a16="http://schemas.microsoft.com/office/drawing/2014/main" id="{794935E3-F616-5F4C-8294-7BE64A3BE78C}"/>
              </a:ext>
            </a:extLst>
          </p:cNvPr>
          <p:cNvSpPr>
            <a:spLocks noGrp="1"/>
          </p:cNvSpPr>
          <p:nvPr>
            <p:ph type="body" sz="half" idx="2"/>
          </p:nvPr>
        </p:nvSpPr>
        <p:spPr>
          <a:xfrm>
            <a:off x="839788" y="2228850"/>
            <a:ext cx="3932237" cy="36401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84F37B2C-3BFB-2D45-AE96-175A51B76655}"/>
              </a:ext>
            </a:extLst>
          </p:cNvPr>
          <p:cNvSpPr>
            <a:spLocks noGrp="1"/>
          </p:cNvSpPr>
          <p:nvPr>
            <p:ph type="dt" sz="half" idx="10"/>
          </p:nvPr>
        </p:nvSpPr>
        <p:spPr/>
        <p:txBody>
          <a:bodyPr/>
          <a:lstStyle/>
          <a:p>
            <a:fld id="{C6111902-0205-EF40-BEB1-B333824E5572}" type="datetime1">
              <a:rPr lang="nl-NL" smtClean="0"/>
              <a:t>16-5-2025</a:t>
            </a:fld>
            <a:endParaRPr lang="en-GB"/>
          </a:p>
        </p:txBody>
      </p:sp>
      <p:sp>
        <p:nvSpPr>
          <p:cNvPr id="6" name="Tijdelijke aanduiding voor voettekst 5">
            <a:extLst>
              <a:ext uri="{FF2B5EF4-FFF2-40B4-BE49-F238E27FC236}">
                <a16:creationId xmlns:a16="http://schemas.microsoft.com/office/drawing/2014/main" id="{FA4F5BEC-39CA-2A4B-96C5-4C53DD25B7D2}"/>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B8E99572-DA41-084C-AFBD-F848917BD3A8}"/>
              </a:ext>
            </a:extLst>
          </p:cNvPr>
          <p:cNvSpPr>
            <a:spLocks noGrp="1"/>
          </p:cNvSpPr>
          <p:nvPr>
            <p:ph type="sldNum" sz="quarter" idx="12"/>
          </p:nvPr>
        </p:nvSpPr>
        <p:spPr/>
        <p:txBody>
          <a:bodyPr/>
          <a:lstStyle/>
          <a:p>
            <a:fld id="{96C9D0BA-D606-4546-9748-B07575EFE9B6}" type="slidenum">
              <a:rPr lang="en-GB" smtClean="0"/>
              <a:t>‹#›</a:t>
            </a:fld>
            <a:endParaRPr lang="en-GB"/>
          </a:p>
        </p:txBody>
      </p:sp>
    </p:spTree>
    <p:extLst>
      <p:ext uri="{BB962C8B-B14F-4D97-AF65-F5344CB8AC3E}">
        <p14:creationId xmlns:p14="http://schemas.microsoft.com/office/powerpoint/2010/main" val="2968484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Afbeelding met bijschrift - Grijs">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C97958-670A-2046-BCE8-BB26C5980F29}"/>
              </a:ext>
            </a:extLst>
          </p:cNvPr>
          <p:cNvSpPr>
            <a:spLocks noGrp="1"/>
          </p:cNvSpPr>
          <p:nvPr>
            <p:ph type="title" hasCustomPrompt="1"/>
          </p:nvPr>
        </p:nvSpPr>
        <p:spPr>
          <a:xfrm>
            <a:off x="839788" y="457200"/>
            <a:ext cx="3932237" cy="1600200"/>
          </a:xfrm>
        </p:spPr>
        <p:txBody>
          <a:bodyPr anchor="t"/>
          <a:lstStyle>
            <a:lvl1pPr>
              <a:defRPr sz="3200">
                <a:solidFill>
                  <a:schemeClr val="bg1"/>
                </a:solidFill>
              </a:defRPr>
            </a:lvl1pPr>
          </a:lstStyle>
          <a:p>
            <a:r>
              <a:rPr lang="nl-NL" dirty="0"/>
              <a:t>Hier is ruimte voor een titel</a:t>
            </a:r>
            <a:endParaRPr lang="en-GB" dirty="0"/>
          </a:p>
        </p:txBody>
      </p:sp>
      <p:sp>
        <p:nvSpPr>
          <p:cNvPr id="3" name="Tijdelijke aanduiding voor afbeelding 2">
            <a:extLst>
              <a:ext uri="{FF2B5EF4-FFF2-40B4-BE49-F238E27FC236}">
                <a16:creationId xmlns:a16="http://schemas.microsoft.com/office/drawing/2014/main" id="{1CF36DAD-AB93-C141-833A-A802F11571BD}"/>
              </a:ext>
            </a:extLst>
          </p:cNvPr>
          <p:cNvSpPr>
            <a:spLocks noGrp="1"/>
          </p:cNvSpPr>
          <p:nvPr>
            <p:ph type="pic" idx="1"/>
          </p:nvPr>
        </p:nvSpPr>
        <p:spPr>
          <a:xfrm>
            <a:off x="5183188" y="457201"/>
            <a:ext cx="6172200" cy="5403850"/>
          </a:xfrm>
        </p:spPr>
        <p:txBody>
          <a:bodyPr anchor="ctr">
            <a:normAutofit/>
          </a:bodyPr>
          <a:lstStyle>
            <a:lvl1pPr marL="0" indent="0" algn="ctr">
              <a:buNone/>
              <a:defRPr sz="1000" b="1">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ijdelijke aanduiding voor tekst 3">
            <a:extLst>
              <a:ext uri="{FF2B5EF4-FFF2-40B4-BE49-F238E27FC236}">
                <a16:creationId xmlns:a16="http://schemas.microsoft.com/office/drawing/2014/main" id="{794935E3-F616-5F4C-8294-7BE64A3BE78C}"/>
              </a:ext>
            </a:extLst>
          </p:cNvPr>
          <p:cNvSpPr>
            <a:spLocks noGrp="1"/>
          </p:cNvSpPr>
          <p:nvPr>
            <p:ph type="body" sz="half" idx="2"/>
          </p:nvPr>
        </p:nvSpPr>
        <p:spPr>
          <a:xfrm>
            <a:off x="839788" y="2228850"/>
            <a:ext cx="3932237" cy="364013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84F37B2C-3BFB-2D45-AE96-175A51B76655}"/>
              </a:ext>
            </a:extLst>
          </p:cNvPr>
          <p:cNvSpPr>
            <a:spLocks noGrp="1"/>
          </p:cNvSpPr>
          <p:nvPr>
            <p:ph type="dt" sz="half" idx="10"/>
          </p:nvPr>
        </p:nvSpPr>
        <p:spPr/>
        <p:txBody>
          <a:bodyPr/>
          <a:lstStyle/>
          <a:p>
            <a:fld id="{C6111902-0205-EF40-BEB1-B333824E5572}" type="datetime1">
              <a:rPr lang="nl-NL" smtClean="0"/>
              <a:t>16-5-2025</a:t>
            </a:fld>
            <a:endParaRPr lang="en-GB"/>
          </a:p>
        </p:txBody>
      </p:sp>
      <p:sp>
        <p:nvSpPr>
          <p:cNvPr id="6" name="Tijdelijke aanduiding voor voettekst 5">
            <a:extLst>
              <a:ext uri="{FF2B5EF4-FFF2-40B4-BE49-F238E27FC236}">
                <a16:creationId xmlns:a16="http://schemas.microsoft.com/office/drawing/2014/main" id="{FA4F5BEC-39CA-2A4B-96C5-4C53DD25B7D2}"/>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B8E99572-DA41-084C-AFBD-F848917BD3A8}"/>
              </a:ext>
            </a:extLst>
          </p:cNvPr>
          <p:cNvSpPr>
            <a:spLocks noGrp="1"/>
          </p:cNvSpPr>
          <p:nvPr>
            <p:ph type="sldNum" sz="quarter" idx="12"/>
          </p:nvPr>
        </p:nvSpPr>
        <p:spPr/>
        <p:txBody>
          <a:bodyPr/>
          <a:lstStyle/>
          <a:p>
            <a:fld id="{96C9D0BA-D606-4546-9748-B07575EFE9B6}" type="slidenum">
              <a:rPr lang="en-GB" smtClean="0"/>
              <a:t>‹#›</a:t>
            </a:fld>
            <a:endParaRPr lang="en-GB"/>
          </a:p>
        </p:txBody>
      </p:sp>
    </p:spTree>
    <p:extLst>
      <p:ext uri="{BB962C8B-B14F-4D97-AF65-F5344CB8AC3E}">
        <p14:creationId xmlns:p14="http://schemas.microsoft.com/office/powerpoint/2010/main" val="30815028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en beeld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blipFill>
            <a:blip r:embed="rId2"/>
            <a:srcRect/>
            <a:stretch>
              <a:fillRect/>
            </a:stretch>
          </a:blipFill>
        </p:spPr>
        <p:txBody>
          <a:bodyPr anchor="ctr">
            <a:normAutofit/>
          </a:bodyPr>
          <a:lstStyle>
            <a:lvl1pPr marL="0" indent="0" algn="ctr">
              <a:buNone/>
              <a:defRPr sz="1000" b="1">
                <a:solidFill>
                  <a:schemeClr val="bg1"/>
                </a:solidFill>
              </a:defRPr>
            </a:lvl1pPr>
          </a:lstStyle>
          <a:p>
            <a:endParaRPr lang="en-GB"/>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16/05/2025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11799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ekst en beeld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blipFill>
            <a:blip r:embed="rId2"/>
            <a:srcRect/>
            <a:stretch>
              <a:fillRect/>
            </a:stretch>
          </a:blipFill>
        </p:spPr>
        <p:txBody>
          <a:bodyPr anchor="ctr">
            <a:normAutofit/>
          </a:bodyPr>
          <a:lstStyle>
            <a:lvl1pPr marL="0" indent="0" algn="ctr">
              <a:buNone/>
              <a:defRPr sz="1000" b="1"/>
            </a:lvl1pPr>
          </a:lstStyle>
          <a:p>
            <a:endParaRPr lang="en-GB" dirty="0"/>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16/05/2025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5500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ekst en beeld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blipFill>
            <a:blip r:embed="rId2"/>
            <a:srcRect/>
            <a:stretch>
              <a:fillRect/>
            </a:stretch>
          </a:blipFill>
        </p:spPr>
        <p:txBody>
          <a:bodyPr anchor="ctr">
            <a:normAutofit/>
          </a:bodyPr>
          <a:lstStyle>
            <a:lvl1pPr marL="0" indent="0" algn="ctr">
              <a:buNone/>
              <a:defRPr sz="1000" b="1"/>
            </a:lvl1pPr>
          </a:lstStyle>
          <a:p>
            <a:endParaRPr lang="en-GB" dirty="0"/>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16/05/2025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395935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kst en beeld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solidFill>
            <a:schemeClr val="bg2">
              <a:lumMod val="20000"/>
              <a:lumOff val="80000"/>
            </a:schemeClr>
          </a:solidFill>
        </p:spPr>
        <p:txBody>
          <a:bodyPr anchor="ctr">
            <a:normAutofit/>
          </a:bodyPr>
          <a:lstStyle>
            <a:lvl1pPr marL="0" indent="0" algn="ctr">
              <a:buNone/>
              <a:defRPr sz="1000" b="1"/>
            </a:lvl1pPr>
          </a:lstStyle>
          <a:p>
            <a:endParaRPr lang="en-GB"/>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16/05/2025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759270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kst en beeld - Grijs">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lvl1pPr>
              <a:defRPr>
                <a:solidFill>
                  <a:schemeClr val="bg1"/>
                </a:solidFill>
              </a:defRPr>
            </a:lvl1pPr>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blipFill>
            <a:blip r:embed="rId2"/>
            <a:srcRect/>
            <a:stretch>
              <a:fillRect/>
            </a:stretch>
          </a:blipFill>
        </p:spPr>
        <p:txBody>
          <a:bodyPr anchor="ctr">
            <a:normAutofit/>
          </a:bodyPr>
          <a:lstStyle>
            <a:lvl1pPr marL="0" indent="0" algn="ctr">
              <a:buNone/>
              <a:defRPr sz="1000" b="1">
                <a:solidFill>
                  <a:schemeClr val="tx1"/>
                </a:solidFill>
              </a:defRPr>
            </a:lvl1pPr>
          </a:lstStyle>
          <a:p>
            <a:endParaRPr lang="en-GB"/>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16/05/2025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37510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ekst en beeld - Grijs">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lvl1pPr>
              <a:defRPr>
                <a:solidFill>
                  <a:schemeClr val="bg1"/>
                </a:solidFill>
              </a:defRPr>
            </a:lvl1pPr>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blipFill>
            <a:blip r:embed="rId2"/>
            <a:srcRect/>
            <a:stretch>
              <a:fillRect/>
            </a:stretch>
          </a:blipFill>
        </p:spPr>
        <p:txBody>
          <a:bodyPr anchor="ctr">
            <a:normAutofit/>
          </a:bodyPr>
          <a:lstStyle>
            <a:lvl1pPr marL="0" indent="0" algn="ctr">
              <a:buNone/>
              <a:defRPr sz="1000" b="1">
                <a:solidFill>
                  <a:schemeClr val="bg1"/>
                </a:solidFill>
              </a:defRPr>
            </a:lvl1pPr>
          </a:lstStyle>
          <a:p>
            <a:endParaRPr lang="en-GB"/>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16/05/2025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94661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ekst en beeld - Grijs">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lvl1pPr>
              <a:defRPr>
                <a:solidFill>
                  <a:schemeClr val="bg1"/>
                </a:solidFill>
              </a:defRPr>
            </a:lvl1pPr>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blipFill>
            <a:blip r:embed="rId2"/>
            <a:srcRect/>
            <a:stretch>
              <a:fillRect t="-35660" b="-13872"/>
            </a:stretch>
          </a:blipFill>
        </p:spPr>
        <p:txBody>
          <a:bodyPr anchor="ctr">
            <a:normAutofit/>
          </a:bodyPr>
          <a:lstStyle>
            <a:lvl1pPr marL="0" indent="0" algn="ctr">
              <a:buNone/>
              <a:defRPr sz="1000" b="1">
                <a:solidFill>
                  <a:schemeClr val="bg1"/>
                </a:solidFill>
              </a:defRPr>
            </a:lvl1pPr>
          </a:lstStyle>
          <a:p>
            <a:endParaRPr lang="en-GB" dirty="0"/>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16/05/2025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39622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 Titeldia">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0A7AD1FC-67DF-EF45-9EC2-5132CFBED4FC}"/>
              </a:ext>
            </a:extLst>
          </p:cNvPr>
          <p:cNvSpPr/>
          <p:nvPr userDrawn="1"/>
        </p:nvSpPr>
        <p:spPr>
          <a:xfrm>
            <a:off x="-3937518" y="0"/>
            <a:ext cx="3601616" cy="6858000"/>
          </a:xfrm>
          <a:prstGeom prst="rect">
            <a:avLst/>
          </a:prstGeom>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GB" b="1" dirty="0" err="1">
                <a:solidFill>
                  <a:schemeClr val="tx2"/>
                </a:solidFill>
              </a:rPr>
              <a:t>Zelf</a:t>
            </a:r>
            <a:r>
              <a:rPr lang="en-GB" b="1" dirty="0">
                <a:solidFill>
                  <a:schemeClr val="tx2"/>
                </a:solidFill>
              </a:rPr>
              <a:t> </a:t>
            </a:r>
            <a:r>
              <a:rPr lang="en-GB" b="1" dirty="0" err="1">
                <a:solidFill>
                  <a:schemeClr val="tx2"/>
                </a:solidFill>
              </a:rPr>
              <a:t>een</a:t>
            </a:r>
            <a:r>
              <a:rPr lang="en-GB" b="1" dirty="0">
                <a:solidFill>
                  <a:schemeClr val="tx2"/>
                </a:solidFill>
              </a:rPr>
              <a:t> </a:t>
            </a:r>
            <a:r>
              <a:rPr lang="en-GB" b="1" dirty="0" err="1">
                <a:solidFill>
                  <a:schemeClr val="tx2"/>
                </a:solidFill>
              </a:rPr>
              <a:t>foto</a:t>
            </a:r>
            <a:r>
              <a:rPr lang="en-GB" b="1" dirty="0">
                <a:solidFill>
                  <a:schemeClr val="tx2"/>
                </a:solidFill>
              </a:rPr>
              <a:t> op de </a:t>
            </a:r>
            <a:r>
              <a:rPr lang="en-GB" b="1" dirty="0" err="1">
                <a:solidFill>
                  <a:schemeClr val="tx2"/>
                </a:solidFill>
              </a:rPr>
              <a:t>titelpagina</a:t>
            </a:r>
            <a:r>
              <a:rPr lang="en-GB" b="1" dirty="0">
                <a:solidFill>
                  <a:schemeClr val="tx2"/>
                </a:solidFill>
              </a:rPr>
              <a:t> </a:t>
            </a:r>
            <a:r>
              <a:rPr lang="en-GB" b="1" dirty="0" err="1">
                <a:solidFill>
                  <a:schemeClr val="tx2"/>
                </a:solidFill>
              </a:rPr>
              <a:t>plaatsen</a:t>
            </a:r>
            <a:endParaRPr lang="en-GB" b="1" dirty="0">
              <a:solidFill>
                <a:schemeClr val="tx2"/>
              </a:solidFill>
            </a:endParaRPr>
          </a:p>
          <a:p>
            <a:pPr algn="l"/>
            <a:endParaRPr lang="en-GB" dirty="0">
              <a:solidFill>
                <a:schemeClr val="tx1"/>
              </a:solidFill>
            </a:endParaRPr>
          </a:p>
          <a:p>
            <a:pPr marL="342900" indent="-342900" algn="l">
              <a:buFont typeface="+mj-lt"/>
              <a:buAutoNum type="arabicPeriod"/>
            </a:pPr>
            <a:r>
              <a:rPr lang="en-GB" dirty="0" err="1">
                <a:solidFill>
                  <a:schemeClr val="tx1"/>
                </a:solidFill>
              </a:rPr>
              <a:t>Klik</a:t>
            </a:r>
            <a:r>
              <a:rPr lang="en-GB" dirty="0">
                <a:solidFill>
                  <a:schemeClr val="tx1"/>
                </a:solidFill>
              </a:rPr>
              <a:t> op het icon in het midden van het </a:t>
            </a:r>
            <a:r>
              <a:rPr lang="en-GB" dirty="0" err="1">
                <a:solidFill>
                  <a:schemeClr val="tx1"/>
                </a:solidFill>
              </a:rPr>
              <a:t>grijze</a:t>
            </a:r>
            <a:r>
              <a:rPr lang="en-GB" dirty="0">
                <a:solidFill>
                  <a:schemeClr val="tx1"/>
                </a:solidFill>
              </a:rPr>
              <a:t> </a:t>
            </a:r>
            <a:r>
              <a:rPr lang="en-GB" dirty="0" err="1">
                <a:solidFill>
                  <a:schemeClr val="tx1"/>
                </a:solidFill>
              </a:rPr>
              <a:t>kader</a:t>
            </a:r>
            <a:r>
              <a:rPr lang="en-GB" dirty="0">
                <a:solidFill>
                  <a:schemeClr val="tx1"/>
                </a:solidFill>
              </a:rPr>
              <a:t>.</a:t>
            </a:r>
          </a:p>
          <a:p>
            <a:pPr marL="342900" indent="-342900" algn="l">
              <a:buFont typeface="+mj-lt"/>
              <a:buAutoNum type="arabicPeriod"/>
            </a:pPr>
            <a:r>
              <a:rPr lang="en-GB" dirty="0" err="1">
                <a:solidFill>
                  <a:schemeClr val="tx1"/>
                </a:solidFill>
              </a:rPr>
              <a:t>Selecteer</a:t>
            </a:r>
            <a:r>
              <a:rPr lang="en-GB" dirty="0">
                <a:solidFill>
                  <a:schemeClr val="tx1"/>
                </a:solidFill>
              </a:rPr>
              <a:t> </a:t>
            </a:r>
            <a:r>
              <a:rPr lang="en-GB" dirty="0" err="1">
                <a:solidFill>
                  <a:schemeClr val="tx1"/>
                </a:solidFill>
              </a:rPr>
              <a:t>een</a:t>
            </a:r>
            <a:r>
              <a:rPr lang="en-GB" dirty="0">
                <a:solidFill>
                  <a:schemeClr val="tx1"/>
                </a:solidFill>
              </a:rPr>
              <a:t> </a:t>
            </a:r>
            <a:r>
              <a:rPr lang="en-GB" dirty="0" err="1">
                <a:solidFill>
                  <a:schemeClr val="tx1"/>
                </a:solidFill>
              </a:rPr>
              <a:t>kwalitatief</a:t>
            </a:r>
            <a:r>
              <a:rPr lang="en-GB" dirty="0">
                <a:solidFill>
                  <a:schemeClr val="tx1"/>
                </a:solidFill>
              </a:rPr>
              <a:t> </a:t>
            </a:r>
            <a:r>
              <a:rPr lang="en-GB" dirty="0" err="1">
                <a:solidFill>
                  <a:schemeClr val="tx1"/>
                </a:solidFill>
              </a:rPr>
              <a:t>goede</a:t>
            </a:r>
            <a:r>
              <a:rPr lang="en-GB" dirty="0">
                <a:solidFill>
                  <a:schemeClr val="tx1"/>
                </a:solidFill>
              </a:rPr>
              <a:t> </a:t>
            </a:r>
            <a:r>
              <a:rPr lang="en-GB" dirty="0" err="1">
                <a:solidFill>
                  <a:schemeClr val="tx1"/>
                </a:solidFill>
              </a:rPr>
              <a:t>foto</a:t>
            </a:r>
            <a:r>
              <a:rPr lang="en-GB" dirty="0">
                <a:solidFill>
                  <a:schemeClr val="tx1"/>
                </a:solidFill>
              </a:rPr>
              <a:t> in .jpg of .</a:t>
            </a:r>
            <a:r>
              <a:rPr lang="en-GB" dirty="0" err="1">
                <a:solidFill>
                  <a:schemeClr val="tx1"/>
                </a:solidFill>
              </a:rPr>
              <a:t>png</a:t>
            </a:r>
            <a:r>
              <a:rPr lang="en-GB" dirty="0">
                <a:solidFill>
                  <a:schemeClr val="tx1"/>
                </a:solidFill>
              </a:rPr>
              <a:t> </a:t>
            </a:r>
            <a:r>
              <a:rPr lang="en-GB" dirty="0" err="1">
                <a:solidFill>
                  <a:schemeClr val="tx1"/>
                </a:solidFill>
              </a:rPr>
              <a:t>en</a:t>
            </a:r>
            <a:r>
              <a:rPr lang="en-GB" dirty="0">
                <a:solidFill>
                  <a:schemeClr val="tx1"/>
                </a:solidFill>
              </a:rPr>
              <a:t> </a:t>
            </a:r>
            <a:r>
              <a:rPr lang="en-GB" dirty="0" err="1">
                <a:solidFill>
                  <a:schemeClr val="tx1"/>
                </a:solidFill>
              </a:rPr>
              <a:t>klik</a:t>
            </a:r>
            <a:r>
              <a:rPr lang="en-GB" dirty="0">
                <a:solidFill>
                  <a:schemeClr val="tx1"/>
                </a:solidFill>
              </a:rPr>
              <a:t> ‘OK’. Je </a:t>
            </a:r>
            <a:r>
              <a:rPr lang="en-GB" dirty="0" err="1">
                <a:solidFill>
                  <a:schemeClr val="tx1"/>
                </a:solidFill>
              </a:rPr>
              <a:t>foto</a:t>
            </a:r>
            <a:r>
              <a:rPr lang="en-GB" dirty="0">
                <a:solidFill>
                  <a:schemeClr val="tx1"/>
                </a:solidFill>
              </a:rPr>
              <a:t> </a:t>
            </a:r>
            <a:r>
              <a:rPr lang="en-GB" dirty="0" err="1">
                <a:solidFill>
                  <a:schemeClr val="tx1"/>
                </a:solidFill>
              </a:rPr>
              <a:t>wordt</a:t>
            </a:r>
            <a:r>
              <a:rPr lang="en-GB" dirty="0">
                <a:solidFill>
                  <a:schemeClr val="tx1"/>
                </a:solidFill>
              </a:rPr>
              <a:t> </a:t>
            </a:r>
            <a:r>
              <a:rPr lang="en-GB" dirty="0" err="1">
                <a:solidFill>
                  <a:schemeClr val="tx1"/>
                </a:solidFill>
              </a:rPr>
              <a:t>geplaatst</a:t>
            </a:r>
            <a:r>
              <a:rPr lang="en-GB" dirty="0">
                <a:solidFill>
                  <a:schemeClr val="tx1"/>
                </a:solidFill>
              </a:rPr>
              <a:t>.</a:t>
            </a:r>
          </a:p>
          <a:p>
            <a:pPr marL="342900" indent="-342900" algn="l">
              <a:buFont typeface="+mj-lt"/>
              <a:buAutoNum type="arabicPeriod"/>
            </a:pPr>
            <a:r>
              <a:rPr lang="en-GB" dirty="0" err="1">
                <a:solidFill>
                  <a:schemeClr val="tx1"/>
                </a:solidFill>
              </a:rPr>
              <a:t>Kopieer</a:t>
            </a:r>
            <a:r>
              <a:rPr lang="en-GB" dirty="0">
                <a:solidFill>
                  <a:schemeClr val="tx1"/>
                </a:solidFill>
              </a:rPr>
              <a:t> het Hanze </a:t>
            </a:r>
            <a:r>
              <a:rPr lang="en-GB" dirty="0" err="1">
                <a:solidFill>
                  <a:schemeClr val="tx1"/>
                </a:solidFill>
              </a:rPr>
              <a:t>Hogeschool</a:t>
            </a:r>
            <a:r>
              <a:rPr lang="en-GB" dirty="0">
                <a:solidFill>
                  <a:schemeClr val="tx1"/>
                </a:solidFill>
              </a:rPr>
              <a:t> logo + </a:t>
            </a:r>
            <a:r>
              <a:rPr lang="en-GB" dirty="0" err="1">
                <a:solidFill>
                  <a:schemeClr val="tx1"/>
                </a:solidFill>
              </a:rPr>
              <a:t>verloop</a:t>
            </a:r>
            <a:r>
              <a:rPr lang="en-GB" dirty="0">
                <a:solidFill>
                  <a:schemeClr val="tx1"/>
                </a:solidFill>
              </a:rPr>
              <a:t> </a:t>
            </a:r>
            <a:r>
              <a:rPr lang="en-GB" dirty="0" err="1">
                <a:solidFill>
                  <a:schemeClr val="tx1"/>
                </a:solidFill>
              </a:rPr>
              <a:t>kader</a:t>
            </a:r>
            <a:r>
              <a:rPr lang="en-GB" dirty="0">
                <a:solidFill>
                  <a:schemeClr val="tx1"/>
                </a:solidFill>
              </a:rPr>
              <a:t> op de </a:t>
            </a:r>
            <a:r>
              <a:rPr lang="en-GB" dirty="0" err="1">
                <a:solidFill>
                  <a:schemeClr val="tx1"/>
                </a:solidFill>
              </a:rPr>
              <a:t>verborgen</a:t>
            </a:r>
            <a:r>
              <a:rPr lang="en-GB" dirty="0">
                <a:solidFill>
                  <a:schemeClr val="tx1"/>
                </a:solidFill>
              </a:rPr>
              <a:t> slide 3.</a:t>
            </a:r>
          </a:p>
          <a:p>
            <a:pPr marL="342900" indent="-342900" algn="l">
              <a:buFont typeface="+mj-lt"/>
              <a:buAutoNum type="arabicPeriod"/>
            </a:pPr>
            <a:r>
              <a:rPr lang="en-GB" dirty="0" err="1">
                <a:solidFill>
                  <a:schemeClr val="tx1"/>
                </a:solidFill>
              </a:rPr>
              <a:t>Plak</a:t>
            </a:r>
            <a:r>
              <a:rPr lang="en-GB" dirty="0">
                <a:solidFill>
                  <a:schemeClr val="tx1"/>
                </a:solidFill>
              </a:rPr>
              <a:t> het </a:t>
            </a:r>
            <a:r>
              <a:rPr lang="en-GB" dirty="0" err="1">
                <a:solidFill>
                  <a:schemeClr val="tx1"/>
                </a:solidFill>
              </a:rPr>
              <a:t>gehele</a:t>
            </a:r>
            <a:r>
              <a:rPr lang="en-GB" dirty="0">
                <a:solidFill>
                  <a:schemeClr val="tx1"/>
                </a:solidFill>
              </a:rPr>
              <a:t> object (logo + </a:t>
            </a:r>
            <a:r>
              <a:rPr lang="en-GB" dirty="0" err="1">
                <a:solidFill>
                  <a:schemeClr val="tx1"/>
                </a:solidFill>
              </a:rPr>
              <a:t>kader</a:t>
            </a:r>
            <a:r>
              <a:rPr lang="en-GB" dirty="0">
                <a:solidFill>
                  <a:schemeClr val="tx1"/>
                </a:solidFill>
              </a:rPr>
              <a:t>) op de </a:t>
            </a:r>
            <a:r>
              <a:rPr lang="en-GB" dirty="0" err="1">
                <a:solidFill>
                  <a:schemeClr val="tx1"/>
                </a:solidFill>
              </a:rPr>
              <a:t>geplaatste</a:t>
            </a:r>
            <a:r>
              <a:rPr lang="en-GB" dirty="0">
                <a:solidFill>
                  <a:schemeClr val="tx1"/>
                </a:solidFill>
              </a:rPr>
              <a:t> </a:t>
            </a:r>
            <a:r>
              <a:rPr lang="en-GB" dirty="0" err="1">
                <a:solidFill>
                  <a:schemeClr val="tx1"/>
                </a:solidFill>
              </a:rPr>
              <a:t>foto</a:t>
            </a:r>
            <a:r>
              <a:rPr lang="en-GB" dirty="0">
                <a:solidFill>
                  <a:schemeClr val="tx1"/>
                </a:solidFill>
              </a:rPr>
              <a:t>.</a:t>
            </a:r>
          </a:p>
        </p:txBody>
      </p:sp>
      <p:sp>
        <p:nvSpPr>
          <p:cNvPr id="9" name="Tijdelijke aanduiding voor afbeelding 8">
            <a:extLst>
              <a:ext uri="{FF2B5EF4-FFF2-40B4-BE49-F238E27FC236}">
                <a16:creationId xmlns:a16="http://schemas.microsoft.com/office/drawing/2014/main" id="{0B3E0749-B0C2-0A44-9EFF-0A4EA1083FA6}"/>
              </a:ext>
            </a:extLst>
          </p:cNvPr>
          <p:cNvSpPr>
            <a:spLocks noGrp="1"/>
          </p:cNvSpPr>
          <p:nvPr>
            <p:ph type="pic" sz="quarter" idx="10"/>
          </p:nvPr>
        </p:nvSpPr>
        <p:spPr>
          <a:xfrm>
            <a:off x="0" y="0"/>
            <a:ext cx="12192000" cy="6858000"/>
          </a:xfrm>
          <a:prstGeom prst="rect">
            <a:avLst/>
          </a:prstGeom>
        </p:spPr>
        <p:txBody>
          <a:bodyPr anchor="ctr"/>
          <a:lstStyle>
            <a:lvl1pPr marL="0" indent="0" algn="ctr">
              <a:buNone/>
              <a:defRPr sz="1000" b="1"/>
            </a:lvl1pPr>
          </a:lstStyle>
          <a:p>
            <a:r>
              <a:rPr lang="en-US"/>
              <a:t>Click icon to add picture</a:t>
            </a:r>
            <a:endParaRPr lang="en-GB"/>
          </a:p>
        </p:txBody>
      </p:sp>
    </p:spTree>
    <p:extLst>
      <p:ext uri="{BB962C8B-B14F-4D97-AF65-F5344CB8AC3E}">
        <p14:creationId xmlns:p14="http://schemas.microsoft.com/office/powerpoint/2010/main" val="13568011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ekst en beeld - Grijs">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lvl1pPr>
              <a:defRPr>
                <a:solidFill>
                  <a:schemeClr val="bg1"/>
                </a:solidFill>
              </a:defRPr>
            </a:lvl1pPr>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solidFill>
            <a:schemeClr val="bg2">
              <a:lumMod val="20000"/>
              <a:lumOff val="80000"/>
            </a:schemeClr>
          </a:solidFill>
        </p:spPr>
        <p:txBody>
          <a:bodyPr anchor="ctr">
            <a:normAutofit/>
          </a:bodyPr>
          <a:lstStyle>
            <a:lvl1pPr marL="0" indent="0" algn="ctr">
              <a:buNone/>
              <a:defRPr sz="1000" b="1"/>
            </a:lvl1pPr>
          </a:lstStyle>
          <a:p>
            <a:endParaRPr lang="en-GB"/>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16/05/2025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741647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i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1598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ulpmiddel - verloop">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118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eeld met 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Vrije vorm 9">
            <a:extLst>
              <a:ext uri="{FF2B5EF4-FFF2-40B4-BE49-F238E27FC236}">
                <a16:creationId xmlns:a16="http://schemas.microsoft.com/office/drawing/2014/main" id="{614C6E5C-C576-5F4A-91C1-73FCD063D239}"/>
              </a:ext>
            </a:extLst>
          </p:cNvPr>
          <p:cNvSpPr/>
          <p:nvPr userDrawn="1"/>
        </p:nvSpPr>
        <p:spPr>
          <a:xfrm>
            <a:off x="748364"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1" name="Vrije vorm 10">
            <a:extLst>
              <a:ext uri="{FF2B5EF4-FFF2-40B4-BE49-F238E27FC236}">
                <a16:creationId xmlns:a16="http://schemas.microsoft.com/office/drawing/2014/main" id="{09BD8E24-AB27-2147-B8B0-2682942C851D}"/>
              </a:ext>
            </a:extLst>
          </p:cNvPr>
          <p:cNvSpPr/>
          <p:nvPr userDrawn="1"/>
        </p:nvSpPr>
        <p:spPr>
          <a:xfrm flipH="1">
            <a:off x="4715037"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4" name="Titel 23">
            <a:extLst>
              <a:ext uri="{FF2B5EF4-FFF2-40B4-BE49-F238E27FC236}">
                <a16:creationId xmlns:a16="http://schemas.microsoft.com/office/drawing/2014/main" id="{F9B7F56C-C106-8644-969F-8EC84DDCE880}"/>
              </a:ext>
            </a:extLst>
          </p:cNvPr>
          <p:cNvSpPr>
            <a:spLocks noGrp="1"/>
          </p:cNvSpPr>
          <p:nvPr>
            <p:ph type="title" hasCustomPrompt="1"/>
          </p:nvPr>
        </p:nvSpPr>
        <p:spPr>
          <a:xfrm>
            <a:off x="1188000" y="1153410"/>
            <a:ext cx="3960000" cy="3430313"/>
          </a:xfrm>
          <a:prstGeom prst="rect">
            <a:avLst/>
          </a:prstGeom>
        </p:spPr>
        <p:txBody>
          <a:bodyPr/>
          <a:lstStyle>
            <a:lvl1pPr>
              <a:defRPr sz="3800"/>
            </a:lvl1pPr>
          </a:lstStyle>
          <a:p>
            <a:r>
              <a:rPr lang="nl-NL" dirty="0"/>
              <a:t>Hier is ruimte voor een titel </a:t>
            </a:r>
            <a:endParaRPr lang="en-GB" dirty="0"/>
          </a:p>
        </p:txBody>
      </p:sp>
      <p:sp>
        <p:nvSpPr>
          <p:cNvPr id="26" name="Tijdelijke aanduiding voor tekst 25">
            <a:extLst>
              <a:ext uri="{FF2B5EF4-FFF2-40B4-BE49-F238E27FC236}">
                <a16:creationId xmlns:a16="http://schemas.microsoft.com/office/drawing/2014/main" id="{6EEE0F4E-9E74-CC40-8F63-CFD417AD8F45}"/>
              </a:ext>
            </a:extLst>
          </p:cNvPr>
          <p:cNvSpPr>
            <a:spLocks noGrp="1"/>
          </p:cNvSpPr>
          <p:nvPr>
            <p:ph type="body" sz="quarter" idx="11" hasCustomPrompt="1"/>
          </p:nvPr>
        </p:nvSpPr>
        <p:spPr>
          <a:xfrm>
            <a:off x="1188000" y="4773609"/>
            <a:ext cx="3960000" cy="900000"/>
          </a:xfrm>
          <a:prstGeom prst="rect">
            <a:avLst/>
          </a:prstGeom>
        </p:spPr>
        <p:txBody>
          <a:bodyPr anchor="b"/>
          <a:lstStyle>
            <a:lvl1pPr>
              <a:defRPr sz="2200"/>
            </a:lvl1pPr>
          </a:lstStyle>
          <a:p>
            <a:pPr lvl="0"/>
            <a:r>
              <a:rPr lang="en-GB" dirty="0" err="1"/>
              <a:t>Plaats</a:t>
            </a:r>
            <a:r>
              <a:rPr lang="en-GB" dirty="0"/>
              <a:t> </a:t>
            </a:r>
            <a:r>
              <a:rPr lang="en-GB" dirty="0" err="1"/>
              <a:t>hier</a:t>
            </a:r>
            <a:r>
              <a:rPr lang="en-GB" dirty="0"/>
              <a:t> </a:t>
            </a:r>
            <a:r>
              <a:rPr lang="en-GB" dirty="0" err="1"/>
              <a:t>een</a:t>
            </a:r>
            <a:r>
              <a:rPr lang="en-GB" dirty="0"/>
              <a:t> </a:t>
            </a:r>
            <a:r>
              <a:rPr lang="en-GB" dirty="0" err="1"/>
              <a:t>ondertitel</a:t>
            </a:r>
            <a:endParaRPr lang="en-GB" dirty="0"/>
          </a:p>
        </p:txBody>
      </p:sp>
    </p:spTree>
    <p:extLst>
      <p:ext uri="{BB962C8B-B14F-4D97-AF65-F5344CB8AC3E}">
        <p14:creationId xmlns:p14="http://schemas.microsoft.com/office/powerpoint/2010/main" val="3835181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eeld met titel">
    <p:spTree>
      <p:nvGrpSpPr>
        <p:cNvPr id="1" name=""/>
        <p:cNvGrpSpPr/>
        <p:nvPr/>
      </p:nvGrpSpPr>
      <p:grpSpPr>
        <a:xfrm>
          <a:off x="0" y="0"/>
          <a:ext cx="0" cy="0"/>
          <a:chOff x="0" y="0"/>
          <a:chExt cx="0" cy="0"/>
        </a:xfrm>
      </p:grpSpPr>
      <p:sp>
        <p:nvSpPr>
          <p:cNvPr id="23" name="Tijdelijke aanduiding voor afbeelding 22">
            <a:extLst>
              <a:ext uri="{FF2B5EF4-FFF2-40B4-BE49-F238E27FC236}">
                <a16:creationId xmlns:a16="http://schemas.microsoft.com/office/drawing/2014/main" id="{3F2E3C58-263D-E148-86B9-36CE383CBCC9}"/>
              </a:ext>
            </a:extLst>
          </p:cNvPr>
          <p:cNvSpPr>
            <a:spLocks noGrp="1"/>
          </p:cNvSpPr>
          <p:nvPr>
            <p:ph type="pic" sz="quarter" idx="10"/>
          </p:nvPr>
        </p:nvSpPr>
        <p:spPr>
          <a:xfrm>
            <a:off x="0" y="0"/>
            <a:ext cx="12192000" cy="6858000"/>
          </a:xfrm>
          <a:prstGeom prst="rect">
            <a:avLst/>
          </a:prstGeom>
          <a:solidFill>
            <a:schemeClr val="bg2">
              <a:lumMod val="20000"/>
              <a:lumOff val="80000"/>
            </a:schemeClr>
          </a:solidFill>
        </p:spPr>
        <p:txBody>
          <a:bodyPr anchor="ctr"/>
          <a:lstStyle>
            <a:lvl1pPr algn="ctr">
              <a:defRPr sz="1000" b="1">
                <a:solidFill>
                  <a:schemeClr val="tx1"/>
                </a:solidFill>
              </a:defRPr>
            </a:lvl1pPr>
          </a:lstStyle>
          <a:p>
            <a:endParaRPr lang="en-GB" dirty="0"/>
          </a:p>
        </p:txBody>
      </p:sp>
      <p:sp>
        <p:nvSpPr>
          <p:cNvPr id="24" name="Titel 23">
            <a:extLst>
              <a:ext uri="{FF2B5EF4-FFF2-40B4-BE49-F238E27FC236}">
                <a16:creationId xmlns:a16="http://schemas.microsoft.com/office/drawing/2014/main" id="{F9B7F56C-C106-8644-969F-8EC84DDCE880}"/>
              </a:ext>
            </a:extLst>
          </p:cNvPr>
          <p:cNvSpPr>
            <a:spLocks noGrp="1"/>
          </p:cNvSpPr>
          <p:nvPr>
            <p:ph type="title" hasCustomPrompt="1"/>
          </p:nvPr>
        </p:nvSpPr>
        <p:spPr>
          <a:xfrm>
            <a:off x="1188000" y="1153410"/>
            <a:ext cx="3960000" cy="3430313"/>
          </a:xfrm>
          <a:prstGeom prst="rect">
            <a:avLst/>
          </a:prstGeom>
        </p:spPr>
        <p:txBody>
          <a:bodyPr/>
          <a:lstStyle>
            <a:lvl1pPr>
              <a:defRPr sz="3800"/>
            </a:lvl1pPr>
          </a:lstStyle>
          <a:p>
            <a:r>
              <a:rPr lang="nl-NL" dirty="0"/>
              <a:t>Hier is ruimte voor een titel </a:t>
            </a:r>
            <a:endParaRPr lang="en-GB" dirty="0"/>
          </a:p>
        </p:txBody>
      </p:sp>
      <p:sp>
        <p:nvSpPr>
          <p:cNvPr id="26" name="Tijdelijke aanduiding voor tekst 25">
            <a:extLst>
              <a:ext uri="{FF2B5EF4-FFF2-40B4-BE49-F238E27FC236}">
                <a16:creationId xmlns:a16="http://schemas.microsoft.com/office/drawing/2014/main" id="{6EEE0F4E-9E74-CC40-8F63-CFD417AD8F45}"/>
              </a:ext>
            </a:extLst>
          </p:cNvPr>
          <p:cNvSpPr>
            <a:spLocks noGrp="1"/>
          </p:cNvSpPr>
          <p:nvPr>
            <p:ph type="body" sz="quarter" idx="11" hasCustomPrompt="1"/>
          </p:nvPr>
        </p:nvSpPr>
        <p:spPr>
          <a:xfrm>
            <a:off x="1188000" y="4773609"/>
            <a:ext cx="3960000" cy="900000"/>
          </a:xfrm>
          <a:prstGeom prst="rect">
            <a:avLst/>
          </a:prstGeom>
        </p:spPr>
        <p:txBody>
          <a:bodyPr anchor="b"/>
          <a:lstStyle>
            <a:lvl1pPr>
              <a:defRPr sz="2200"/>
            </a:lvl1pPr>
          </a:lstStyle>
          <a:p>
            <a:pPr lvl="0"/>
            <a:r>
              <a:rPr lang="en-GB" dirty="0" err="1"/>
              <a:t>Plaats</a:t>
            </a:r>
            <a:r>
              <a:rPr lang="en-GB" dirty="0"/>
              <a:t> </a:t>
            </a:r>
            <a:r>
              <a:rPr lang="en-GB" dirty="0" err="1"/>
              <a:t>hier</a:t>
            </a:r>
            <a:r>
              <a:rPr lang="en-GB" dirty="0"/>
              <a:t> </a:t>
            </a:r>
            <a:r>
              <a:rPr lang="en-GB" dirty="0" err="1"/>
              <a:t>een</a:t>
            </a:r>
            <a:r>
              <a:rPr lang="en-GB" dirty="0"/>
              <a:t> </a:t>
            </a:r>
            <a:r>
              <a:rPr lang="en-GB" dirty="0" err="1"/>
              <a:t>ondertitel</a:t>
            </a:r>
            <a:endParaRPr lang="en-GB" dirty="0"/>
          </a:p>
        </p:txBody>
      </p:sp>
      <p:sp>
        <p:nvSpPr>
          <p:cNvPr id="13" name="Rechthoek 12">
            <a:extLst>
              <a:ext uri="{FF2B5EF4-FFF2-40B4-BE49-F238E27FC236}">
                <a16:creationId xmlns:a16="http://schemas.microsoft.com/office/drawing/2014/main" id="{3E43BA1A-B091-434C-87C5-971FADDFCDE3}"/>
              </a:ext>
            </a:extLst>
          </p:cNvPr>
          <p:cNvSpPr/>
          <p:nvPr userDrawn="1"/>
        </p:nvSpPr>
        <p:spPr>
          <a:xfrm>
            <a:off x="-3937518" y="0"/>
            <a:ext cx="3601616" cy="6858000"/>
          </a:xfrm>
          <a:prstGeom prst="rect">
            <a:avLst/>
          </a:prstGeom>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GB" b="1" dirty="0" err="1">
                <a:solidFill>
                  <a:schemeClr val="tx2"/>
                </a:solidFill>
              </a:rPr>
              <a:t>Foto</a:t>
            </a:r>
            <a:r>
              <a:rPr lang="en-GB" b="1" dirty="0">
                <a:solidFill>
                  <a:schemeClr val="tx2"/>
                </a:solidFill>
              </a:rPr>
              <a:t> </a:t>
            </a:r>
            <a:r>
              <a:rPr lang="en-GB" b="1" dirty="0" err="1">
                <a:solidFill>
                  <a:schemeClr val="tx2"/>
                </a:solidFill>
              </a:rPr>
              <a:t>plaatsen</a:t>
            </a:r>
            <a:endParaRPr lang="en-GB" b="1" dirty="0">
              <a:solidFill>
                <a:schemeClr val="tx2"/>
              </a:solidFill>
            </a:endParaRPr>
          </a:p>
          <a:p>
            <a:pPr algn="l"/>
            <a:endParaRPr lang="en-GB" dirty="0">
              <a:solidFill>
                <a:schemeClr val="tx1"/>
              </a:solidFill>
            </a:endParaRPr>
          </a:p>
          <a:p>
            <a:pPr marL="342900" indent="-342900" algn="l">
              <a:buFont typeface="+mj-lt"/>
              <a:buAutoNum type="arabicPeriod"/>
            </a:pPr>
            <a:r>
              <a:rPr lang="en-GB" dirty="0" err="1">
                <a:solidFill>
                  <a:schemeClr val="tx1"/>
                </a:solidFill>
              </a:rPr>
              <a:t>Klik</a:t>
            </a:r>
            <a:r>
              <a:rPr lang="en-GB" dirty="0">
                <a:solidFill>
                  <a:schemeClr val="tx1"/>
                </a:solidFill>
              </a:rPr>
              <a:t> op het icon in het midden van het </a:t>
            </a:r>
            <a:r>
              <a:rPr lang="en-GB" dirty="0" err="1">
                <a:solidFill>
                  <a:schemeClr val="tx1"/>
                </a:solidFill>
              </a:rPr>
              <a:t>grijze</a:t>
            </a:r>
            <a:r>
              <a:rPr lang="en-GB" dirty="0">
                <a:solidFill>
                  <a:schemeClr val="tx1"/>
                </a:solidFill>
              </a:rPr>
              <a:t> </a:t>
            </a:r>
            <a:r>
              <a:rPr lang="en-GB" dirty="0" err="1">
                <a:solidFill>
                  <a:schemeClr val="tx1"/>
                </a:solidFill>
              </a:rPr>
              <a:t>kader</a:t>
            </a:r>
            <a:endParaRPr lang="en-GB" dirty="0">
              <a:solidFill>
                <a:schemeClr val="tx1"/>
              </a:solidFill>
            </a:endParaRPr>
          </a:p>
          <a:p>
            <a:pPr marL="342900" indent="-342900" algn="l">
              <a:buFont typeface="+mj-lt"/>
              <a:buAutoNum type="arabicPeriod"/>
            </a:pPr>
            <a:r>
              <a:rPr lang="en-GB" dirty="0" err="1">
                <a:solidFill>
                  <a:schemeClr val="tx1"/>
                </a:solidFill>
              </a:rPr>
              <a:t>Selecteer</a:t>
            </a:r>
            <a:r>
              <a:rPr lang="en-GB" dirty="0">
                <a:solidFill>
                  <a:schemeClr val="tx1"/>
                </a:solidFill>
              </a:rPr>
              <a:t> </a:t>
            </a:r>
            <a:r>
              <a:rPr lang="en-GB" dirty="0" err="1">
                <a:solidFill>
                  <a:schemeClr val="tx1"/>
                </a:solidFill>
              </a:rPr>
              <a:t>een</a:t>
            </a:r>
            <a:r>
              <a:rPr lang="en-GB" dirty="0">
                <a:solidFill>
                  <a:schemeClr val="tx1"/>
                </a:solidFill>
              </a:rPr>
              <a:t> </a:t>
            </a:r>
            <a:r>
              <a:rPr lang="en-GB" dirty="0" err="1">
                <a:solidFill>
                  <a:schemeClr val="tx1"/>
                </a:solidFill>
              </a:rPr>
              <a:t>kwalitatief</a:t>
            </a:r>
            <a:r>
              <a:rPr lang="en-GB" dirty="0">
                <a:solidFill>
                  <a:schemeClr val="tx1"/>
                </a:solidFill>
              </a:rPr>
              <a:t> </a:t>
            </a:r>
            <a:r>
              <a:rPr lang="en-GB" dirty="0" err="1">
                <a:solidFill>
                  <a:schemeClr val="tx1"/>
                </a:solidFill>
              </a:rPr>
              <a:t>goede</a:t>
            </a:r>
            <a:r>
              <a:rPr lang="en-GB" dirty="0">
                <a:solidFill>
                  <a:schemeClr val="tx1"/>
                </a:solidFill>
              </a:rPr>
              <a:t> </a:t>
            </a:r>
            <a:r>
              <a:rPr lang="en-GB" dirty="0" err="1">
                <a:solidFill>
                  <a:schemeClr val="tx1"/>
                </a:solidFill>
              </a:rPr>
              <a:t>foto</a:t>
            </a:r>
            <a:r>
              <a:rPr lang="en-GB" dirty="0">
                <a:solidFill>
                  <a:schemeClr val="tx1"/>
                </a:solidFill>
              </a:rPr>
              <a:t> in .jpg of .</a:t>
            </a:r>
            <a:r>
              <a:rPr lang="en-GB" dirty="0" err="1">
                <a:solidFill>
                  <a:schemeClr val="tx1"/>
                </a:solidFill>
              </a:rPr>
              <a:t>png</a:t>
            </a:r>
            <a:r>
              <a:rPr lang="en-GB" dirty="0">
                <a:solidFill>
                  <a:schemeClr val="tx1"/>
                </a:solidFill>
              </a:rPr>
              <a:t> </a:t>
            </a:r>
            <a:r>
              <a:rPr lang="en-GB" dirty="0" err="1">
                <a:solidFill>
                  <a:schemeClr val="tx1"/>
                </a:solidFill>
              </a:rPr>
              <a:t>en</a:t>
            </a:r>
            <a:r>
              <a:rPr lang="en-GB" dirty="0">
                <a:solidFill>
                  <a:schemeClr val="tx1"/>
                </a:solidFill>
              </a:rPr>
              <a:t> </a:t>
            </a:r>
            <a:r>
              <a:rPr lang="en-GB" dirty="0" err="1">
                <a:solidFill>
                  <a:schemeClr val="tx1"/>
                </a:solidFill>
              </a:rPr>
              <a:t>klik</a:t>
            </a:r>
            <a:r>
              <a:rPr lang="en-GB" dirty="0">
                <a:solidFill>
                  <a:schemeClr val="tx1"/>
                </a:solidFill>
              </a:rPr>
              <a:t> ‘OK’. Je </a:t>
            </a:r>
            <a:r>
              <a:rPr lang="en-GB" dirty="0" err="1">
                <a:solidFill>
                  <a:schemeClr val="tx1"/>
                </a:solidFill>
              </a:rPr>
              <a:t>foto</a:t>
            </a:r>
            <a:r>
              <a:rPr lang="en-GB" dirty="0">
                <a:solidFill>
                  <a:schemeClr val="tx1"/>
                </a:solidFill>
              </a:rPr>
              <a:t> </a:t>
            </a:r>
            <a:r>
              <a:rPr lang="en-GB" dirty="0" err="1">
                <a:solidFill>
                  <a:schemeClr val="tx1"/>
                </a:solidFill>
              </a:rPr>
              <a:t>wordt</a:t>
            </a:r>
            <a:r>
              <a:rPr lang="en-GB" dirty="0">
                <a:solidFill>
                  <a:schemeClr val="tx1"/>
                </a:solidFill>
              </a:rPr>
              <a:t> </a:t>
            </a:r>
            <a:r>
              <a:rPr lang="en-GB" dirty="0" err="1">
                <a:solidFill>
                  <a:schemeClr val="tx1"/>
                </a:solidFill>
              </a:rPr>
              <a:t>geplaatst</a:t>
            </a:r>
            <a:r>
              <a:rPr lang="en-GB" dirty="0">
                <a:solidFill>
                  <a:schemeClr val="tx1"/>
                </a:solidFill>
              </a:rPr>
              <a:t>.</a:t>
            </a:r>
          </a:p>
          <a:p>
            <a:pPr marL="342900" indent="-342900" algn="l">
              <a:buFont typeface="+mj-lt"/>
              <a:buAutoNum type="arabicPeriod"/>
            </a:pPr>
            <a:endParaRPr lang="en-GB" dirty="0">
              <a:solidFill>
                <a:schemeClr val="tx1"/>
              </a:solidFill>
            </a:endParaRPr>
          </a:p>
          <a:p>
            <a:pPr marL="0" indent="0" algn="l">
              <a:buFont typeface="+mj-lt"/>
              <a:buNone/>
            </a:pPr>
            <a:r>
              <a:rPr lang="en-GB" b="1" dirty="0" err="1">
                <a:solidFill>
                  <a:schemeClr val="tx2"/>
                </a:solidFill>
              </a:rPr>
              <a:t>Lijkt</a:t>
            </a:r>
            <a:r>
              <a:rPr lang="en-GB" b="1" dirty="0">
                <a:solidFill>
                  <a:schemeClr val="tx2"/>
                </a:solidFill>
              </a:rPr>
              <a:t> je </a:t>
            </a:r>
            <a:r>
              <a:rPr lang="en-GB" b="1" dirty="0" err="1">
                <a:solidFill>
                  <a:schemeClr val="tx2"/>
                </a:solidFill>
              </a:rPr>
              <a:t>foto</a:t>
            </a:r>
            <a:r>
              <a:rPr lang="en-GB" b="1" dirty="0">
                <a:solidFill>
                  <a:schemeClr val="tx2"/>
                </a:solidFill>
              </a:rPr>
              <a:t> </a:t>
            </a:r>
            <a:r>
              <a:rPr lang="en-GB" b="1" dirty="0" err="1">
                <a:solidFill>
                  <a:schemeClr val="tx2"/>
                </a:solidFill>
              </a:rPr>
              <a:t>uit</a:t>
            </a:r>
            <a:r>
              <a:rPr lang="en-GB" b="1" dirty="0">
                <a:solidFill>
                  <a:schemeClr val="tx2"/>
                </a:solidFill>
              </a:rPr>
              <a:t> </a:t>
            </a:r>
            <a:r>
              <a:rPr lang="en-GB" b="1" dirty="0" err="1">
                <a:solidFill>
                  <a:schemeClr val="tx2"/>
                </a:solidFill>
              </a:rPr>
              <a:t>verhouding</a:t>
            </a:r>
            <a:r>
              <a:rPr lang="en-GB" b="1" dirty="0">
                <a:solidFill>
                  <a:schemeClr val="tx2"/>
                </a:solidFill>
              </a:rPr>
              <a:t>?</a:t>
            </a:r>
          </a:p>
          <a:p>
            <a:pPr marL="0" indent="0" algn="l">
              <a:buFont typeface="+mj-lt"/>
              <a:buNone/>
            </a:pPr>
            <a:endParaRPr lang="en-GB" b="1" dirty="0">
              <a:solidFill>
                <a:schemeClr val="tx2"/>
              </a:solidFill>
            </a:endParaRPr>
          </a:p>
          <a:p>
            <a:pPr marL="342900" indent="-342900" algn="l">
              <a:buFont typeface="+mj-lt"/>
              <a:buAutoNum type="arabicPeriod"/>
            </a:pPr>
            <a:r>
              <a:rPr lang="en-GB" dirty="0" err="1">
                <a:solidFill>
                  <a:schemeClr val="tx1"/>
                </a:solidFill>
              </a:rPr>
              <a:t>Dubbelklik</a:t>
            </a:r>
            <a:r>
              <a:rPr lang="en-GB" dirty="0">
                <a:solidFill>
                  <a:schemeClr val="tx1"/>
                </a:solidFill>
              </a:rPr>
              <a:t> op het </a:t>
            </a:r>
            <a:r>
              <a:rPr lang="en-GB" dirty="0" err="1">
                <a:solidFill>
                  <a:schemeClr val="tx1"/>
                </a:solidFill>
              </a:rPr>
              <a:t>beeld</a:t>
            </a:r>
            <a:r>
              <a:rPr lang="en-GB" dirty="0">
                <a:solidFill>
                  <a:schemeClr val="tx1"/>
                </a:solidFill>
              </a:rPr>
              <a:t>. Ga </a:t>
            </a:r>
            <a:r>
              <a:rPr lang="en-GB" dirty="0" err="1">
                <a:solidFill>
                  <a:schemeClr val="tx1"/>
                </a:solidFill>
              </a:rPr>
              <a:t>naar</a:t>
            </a:r>
            <a:r>
              <a:rPr lang="en-GB" dirty="0">
                <a:solidFill>
                  <a:schemeClr val="tx1"/>
                </a:solidFill>
              </a:rPr>
              <a:t> ‘</a:t>
            </a:r>
            <a:r>
              <a:rPr lang="en-GB" dirty="0" err="1">
                <a:solidFill>
                  <a:schemeClr val="tx1"/>
                </a:solidFill>
              </a:rPr>
              <a:t>Afbeeldingsopmaak</a:t>
            </a:r>
            <a:r>
              <a:rPr lang="en-GB" dirty="0">
                <a:solidFill>
                  <a:schemeClr val="tx1"/>
                </a:solidFill>
              </a:rPr>
              <a:t>’. </a:t>
            </a:r>
            <a:r>
              <a:rPr lang="en-GB" dirty="0" err="1">
                <a:solidFill>
                  <a:schemeClr val="tx1"/>
                </a:solidFill>
              </a:rPr>
              <a:t>Klik</a:t>
            </a:r>
            <a:r>
              <a:rPr lang="en-GB" dirty="0">
                <a:solidFill>
                  <a:schemeClr val="tx1"/>
                </a:solidFill>
              </a:rPr>
              <a:t> </a:t>
            </a:r>
            <a:r>
              <a:rPr lang="en-GB" dirty="0" err="1">
                <a:solidFill>
                  <a:schemeClr val="tx1"/>
                </a:solidFill>
              </a:rPr>
              <a:t>vervolgens</a:t>
            </a:r>
            <a:r>
              <a:rPr lang="en-GB" dirty="0">
                <a:solidFill>
                  <a:schemeClr val="tx1"/>
                </a:solidFill>
              </a:rPr>
              <a:t> op het </a:t>
            </a:r>
            <a:r>
              <a:rPr lang="en-GB" dirty="0" err="1">
                <a:solidFill>
                  <a:schemeClr val="tx1"/>
                </a:solidFill>
              </a:rPr>
              <a:t>pijltje</a:t>
            </a:r>
            <a:r>
              <a:rPr lang="en-GB" dirty="0">
                <a:solidFill>
                  <a:schemeClr val="tx1"/>
                </a:solidFill>
              </a:rPr>
              <a:t> </a:t>
            </a:r>
            <a:r>
              <a:rPr lang="en-GB" dirty="0" err="1">
                <a:solidFill>
                  <a:schemeClr val="tx1"/>
                </a:solidFill>
              </a:rPr>
              <a:t>naast</a:t>
            </a:r>
            <a:r>
              <a:rPr lang="en-GB" dirty="0">
                <a:solidFill>
                  <a:schemeClr val="tx1"/>
                </a:solidFill>
              </a:rPr>
              <a:t> het icon ‘</a:t>
            </a:r>
            <a:r>
              <a:rPr lang="en-GB" dirty="0" err="1">
                <a:solidFill>
                  <a:schemeClr val="tx1"/>
                </a:solidFill>
              </a:rPr>
              <a:t>bijsnijden</a:t>
            </a:r>
            <a:r>
              <a:rPr lang="en-GB" dirty="0">
                <a:solidFill>
                  <a:schemeClr val="tx1"/>
                </a:solidFill>
              </a:rPr>
              <a:t>’.</a:t>
            </a:r>
          </a:p>
          <a:p>
            <a:pPr marL="342900" indent="-342900" algn="l">
              <a:buFont typeface="+mj-lt"/>
              <a:buAutoNum type="arabicPeriod"/>
            </a:pPr>
            <a:r>
              <a:rPr lang="en-GB" dirty="0" err="1">
                <a:solidFill>
                  <a:schemeClr val="tx1"/>
                </a:solidFill>
              </a:rPr>
              <a:t>Kies</a:t>
            </a:r>
            <a:r>
              <a:rPr lang="en-GB" dirty="0">
                <a:solidFill>
                  <a:schemeClr val="tx1"/>
                </a:solidFill>
              </a:rPr>
              <a:t> ‘</a:t>
            </a:r>
            <a:r>
              <a:rPr lang="en-GB" dirty="0" err="1">
                <a:solidFill>
                  <a:schemeClr val="tx1"/>
                </a:solidFill>
              </a:rPr>
              <a:t>Aanpassen</a:t>
            </a:r>
            <a:r>
              <a:rPr lang="en-GB" dirty="0">
                <a:solidFill>
                  <a:schemeClr val="tx1"/>
                </a:solidFill>
              </a:rPr>
              <a:t>’.</a:t>
            </a:r>
          </a:p>
          <a:p>
            <a:pPr marL="342900" indent="-342900" algn="l">
              <a:buFont typeface="+mj-lt"/>
              <a:buAutoNum type="arabicPeriod"/>
            </a:pPr>
            <a:r>
              <a:rPr lang="en-GB" dirty="0">
                <a:solidFill>
                  <a:schemeClr val="tx1"/>
                </a:solidFill>
              </a:rPr>
              <a:t>De </a:t>
            </a:r>
            <a:r>
              <a:rPr lang="en-GB" dirty="0" err="1">
                <a:solidFill>
                  <a:schemeClr val="tx1"/>
                </a:solidFill>
              </a:rPr>
              <a:t>foto</a:t>
            </a:r>
            <a:r>
              <a:rPr lang="en-GB" dirty="0">
                <a:solidFill>
                  <a:schemeClr val="tx1"/>
                </a:solidFill>
              </a:rPr>
              <a:t> </a:t>
            </a:r>
            <a:r>
              <a:rPr lang="en-GB" dirty="0" err="1">
                <a:solidFill>
                  <a:schemeClr val="tx1"/>
                </a:solidFill>
              </a:rPr>
              <a:t>wordt</a:t>
            </a:r>
            <a:r>
              <a:rPr lang="en-GB" dirty="0">
                <a:solidFill>
                  <a:schemeClr val="tx1"/>
                </a:solidFill>
              </a:rPr>
              <a:t> </a:t>
            </a:r>
            <a:r>
              <a:rPr lang="en-GB" dirty="0" err="1">
                <a:solidFill>
                  <a:schemeClr val="tx1"/>
                </a:solidFill>
              </a:rPr>
              <a:t>automatisch</a:t>
            </a:r>
            <a:r>
              <a:rPr lang="en-GB" dirty="0">
                <a:solidFill>
                  <a:schemeClr val="tx1"/>
                </a:solidFill>
              </a:rPr>
              <a:t> in </a:t>
            </a:r>
            <a:r>
              <a:rPr lang="en-GB" dirty="0" err="1">
                <a:solidFill>
                  <a:schemeClr val="tx1"/>
                </a:solidFill>
              </a:rPr>
              <a:t>verhouding</a:t>
            </a:r>
            <a:r>
              <a:rPr lang="en-GB" dirty="0">
                <a:solidFill>
                  <a:schemeClr val="tx1"/>
                </a:solidFill>
              </a:rPr>
              <a:t> </a:t>
            </a:r>
            <a:r>
              <a:rPr lang="en-GB" dirty="0" err="1">
                <a:solidFill>
                  <a:schemeClr val="tx1"/>
                </a:solidFill>
              </a:rPr>
              <a:t>geschaald</a:t>
            </a:r>
            <a:r>
              <a:rPr lang="en-GB" dirty="0">
                <a:solidFill>
                  <a:schemeClr val="tx1"/>
                </a:solidFill>
              </a:rPr>
              <a:t>. Is je </a:t>
            </a:r>
            <a:r>
              <a:rPr lang="en-GB" dirty="0" err="1">
                <a:solidFill>
                  <a:schemeClr val="tx1"/>
                </a:solidFill>
              </a:rPr>
              <a:t>foto</a:t>
            </a:r>
            <a:r>
              <a:rPr lang="en-GB" dirty="0">
                <a:solidFill>
                  <a:schemeClr val="tx1"/>
                </a:solidFill>
              </a:rPr>
              <a:t> nu </a:t>
            </a:r>
            <a:r>
              <a:rPr lang="en-GB" dirty="0" err="1">
                <a:solidFill>
                  <a:schemeClr val="tx1"/>
                </a:solidFill>
              </a:rPr>
              <a:t>te</a:t>
            </a:r>
            <a:r>
              <a:rPr lang="en-GB" dirty="0">
                <a:solidFill>
                  <a:schemeClr val="tx1"/>
                </a:solidFill>
              </a:rPr>
              <a:t> </a:t>
            </a:r>
            <a:r>
              <a:rPr lang="en-GB" dirty="0" err="1">
                <a:solidFill>
                  <a:schemeClr val="tx1"/>
                </a:solidFill>
              </a:rPr>
              <a:t>klein</a:t>
            </a:r>
            <a:r>
              <a:rPr lang="en-GB" dirty="0">
                <a:solidFill>
                  <a:schemeClr val="tx1"/>
                </a:solidFill>
              </a:rPr>
              <a:t> </a:t>
            </a:r>
            <a:r>
              <a:rPr lang="en-GB" dirty="0" err="1">
                <a:solidFill>
                  <a:schemeClr val="tx1"/>
                </a:solidFill>
              </a:rPr>
              <a:t>voor</a:t>
            </a:r>
            <a:r>
              <a:rPr lang="en-GB" dirty="0">
                <a:solidFill>
                  <a:schemeClr val="tx1"/>
                </a:solidFill>
              </a:rPr>
              <a:t> het </a:t>
            </a:r>
            <a:r>
              <a:rPr lang="en-GB" dirty="0" err="1">
                <a:solidFill>
                  <a:schemeClr val="tx1"/>
                </a:solidFill>
              </a:rPr>
              <a:t>kader</a:t>
            </a:r>
            <a:r>
              <a:rPr lang="en-GB" dirty="0">
                <a:solidFill>
                  <a:schemeClr val="tx1"/>
                </a:solidFill>
              </a:rPr>
              <a:t>? </a:t>
            </a:r>
            <a:r>
              <a:rPr lang="en-GB" dirty="0" err="1">
                <a:solidFill>
                  <a:schemeClr val="tx1"/>
                </a:solidFill>
              </a:rPr>
              <a:t>Selecteer</a:t>
            </a:r>
            <a:r>
              <a:rPr lang="en-GB" dirty="0">
                <a:solidFill>
                  <a:schemeClr val="tx1"/>
                </a:solidFill>
              </a:rPr>
              <a:t> de </a:t>
            </a:r>
            <a:r>
              <a:rPr lang="en-GB" dirty="0" err="1">
                <a:solidFill>
                  <a:schemeClr val="tx1"/>
                </a:solidFill>
              </a:rPr>
              <a:t>rechterbovenhoek</a:t>
            </a:r>
            <a:r>
              <a:rPr lang="en-GB" dirty="0">
                <a:solidFill>
                  <a:schemeClr val="tx1"/>
                </a:solidFill>
              </a:rPr>
              <a:t> </a:t>
            </a:r>
            <a:r>
              <a:rPr lang="en-GB" dirty="0" err="1">
                <a:solidFill>
                  <a:schemeClr val="tx1"/>
                </a:solidFill>
              </a:rPr>
              <a:t>en</a:t>
            </a:r>
            <a:r>
              <a:rPr lang="en-GB" dirty="0">
                <a:solidFill>
                  <a:schemeClr val="tx1"/>
                </a:solidFill>
              </a:rPr>
              <a:t> </a:t>
            </a:r>
            <a:r>
              <a:rPr lang="en-GB" dirty="0" err="1">
                <a:solidFill>
                  <a:schemeClr val="tx1"/>
                </a:solidFill>
              </a:rPr>
              <a:t>houdt</a:t>
            </a:r>
            <a:r>
              <a:rPr lang="en-GB" dirty="0">
                <a:solidFill>
                  <a:schemeClr val="tx1"/>
                </a:solidFill>
              </a:rPr>
              <a:t> shift </a:t>
            </a:r>
            <a:r>
              <a:rPr lang="en-GB" dirty="0" err="1">
                <a:solidFill>
                  <a:schemeClr val="tx1"/>
                </a:solidFill>
              </a:rPr>
              <a:t>ingedrukt</a:t>
            </a:r>
            <a:r>
              <a:rPr lang="en-GB" dirty="0">
                <a:solidFill>
                  <a:schemeClr val="tx1"/>
                </a:solidFill>
              </a:rPr>
              <a:t>. </a:t>
            </a:r>
            <a:r>
              <a:rPr lang="en-GB" dirty="0" err="1">
                <a:solidFill>
                  <a:schemeClr val="tx1"/>
                </a:solidFill>
              </a:rPr>
              <a:t>Vergroot</a:t>
            </a:r>
            <a:r>
              <a:rPr lang="en-GB" dirty="0">
                <a:solidFill>
                  <a:schemeClr val="tx1"/>
                </a:solidFill>
              </a:rPr>
              <a:t> de </a:t>
            </a:r>
            <a:r>
              <a:rPr lang="en-GB" dirty="0" err="1">
                <a:solidFill>
                  <a:schemeClr val="tx1"/>
                </a:solidFill>
              </a:rPr>
              <a:t>foto</a:t>
            </a:r>
            <a:r>
              <a:rPr lang="en-GB" dirty="0">
                <a:solidFill>
                  <a:schemeClr val="tx1"/>
                </a:solidFill>
              </a:rPr>
              <a:t> </a:t>
            </a:r>
            <a:r>
              <a:rPr lang="en-GB" dirty="0" err="1">
                <a:solidFill>
                  <a:schemeClr val="tx1"/>
                </a:solidFill>
              </a:rPr>
              <a:t>verhoudingsgewijs</a:t>
            </a:r>
            <a:r>
              <a:rPr lang="en-GB" dirty="0">
                <a:solidFill>
                  <a:schemeClr val="tx1"/>
                </a:solidFill>
              </a:rPr>
              <a:t>.</a:t>
            </a:r>
          </a:p>
        </p:txBody>
      </p:sp>
    </p:spTree>
    <p:extLst>
      <p:ext uri="{BB962C8B-B14F-4D97-AF65-F5344CB8AC3E}">
        <p14:creationId xmlns:p14="http://schemas.microsoft.com/office/powerpoint/2010/main" val="3762916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ulpmiddel - verloop">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F6D4E086-27B2-DA4F-A068-AC0304249781}"/>
              </a:ext>
            </a:extLst>
          </p:cNvPr>
          <p:cNvSpPr/>
          <p:nvPr userDrawn="1"/>
        </p:nvSpPr>
        <p:spPr>
          <a:xfrm>
            <a:off x="-3937518" y="0"/>
            <a:ext cx="3601616" cy="6858000"/>
          </a:xfrm>
          <a:prstGeom prst="rect">
            <a:avLst/>
          </a:prstGeom>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GB" b="1" dirty="0">
                <a:solidFill>
                  <a:schemeClr val="tx2"/>
                </a:solidFill>
              </a:rPr>
              <a:t>Help! De </a:t>
            </a:r>
            <a:r>
              <a:rPr lang="en-GB" b="1" dirty="0" err="1">
                <a:solidFill>
                  <a:schemeClr val="tx2"/>
                </a:solidFill>
              </a:rPr>
              <a:t>witte</a:t>
            </a:r>
            <a:r>
              <a:rPr lang="en-GB" b="1" dirty="0">
                <a:solidFill>
                  <a:schemeClr val="tx2"/>
                </a:solidFill>
              </a:rPr>
              <a:t> </a:t>
            </a:r>
            <a:r>
              <a:rPr lang="en-GB" b="1" dirty="0" err="1">
                <a:solidFill>
                  <a:schemeClr val="tx2"/>
                </a:solidFill>
              </a:rPr>
              <a:t>tekst</a:t>
            </a:r>
            <a:r>
              <a:rPr lang="en-GB" b="1" dirty="0">
                <a:solidFill>
                  <a:schemeClr val="tx2"/>
                </a:solidFill>
              </a:rPr>
              <a:t> over </a:t>
            </a:r>
            <a:r>
              <a:rPr lang="en-GB" b="1" dirty="0" err="1">
                <a:solidFill>
                  <a:schemeClr val="tx2"/>
                </a:solidFill>
              </a:rPr>
              <a:t>mijn</a:t>
            </a:r>
            <a:r>
              <a:rPr lang="en-GB" b="1" dirty="0">
                <a:solidFill>
                  <a:schemeClr val="tx2"/>
                </a:solidFill>
              </a:rPr>
              <a:t> </a:t>
            </a:r>
            <a:r>
              <a:rPr lang="en-GB" b="1" dirty="0" err="1">
                <a:solidFill>
                  <a:schemeClr val="tx2"/>
                </a:solidFill>
              </a:rPr>
              <a:t>foto</a:t>
            </a:r>
            <a:r>
              <a:rPr lang="en-GB" b="1" dirty="0">
                <a:solidFill>
                  <a:schemeClr val="tx2"/>
                </a:solidFill>
              </a:rPr>
              <a:t> is </a:t>
            </a:r>
            <a:r>
              <a:rPr lang="en-GB" b="1" dirty="0" err="1">
                <a:solidFill>
                  <a:schemeClr val="tx2"/>
                </a:solidFill>
              </a:rPr>
              <a:t>slecht</a:t>
            </a:r>
            <a:r>
              <a:rPr lang="en-GB" b="1" dirty="0">
                <a:solidFill>
                  <a:schemeClr val="tx2"/>
                </a:solidFill>
              </a:rPr>
              <a:t> </a:t>
            </a:r>
            <a:r>
              <a:rPr lang="en-GB" b="1" dirty="0" err="1">
                <a:solidFill>
                  <a:schemeClr val="tx2"/>
                </a:solidFill>
              </a:rPr>
              <a:t>leesbaar</a:t>
            </a:r>
            <a:r>
              <a:rPr lang="en-GB" b="1" dirty="0">
                <a:solidFill>
                  <a:schemeClr val="tx2"/>
                </a:solidFill>
              </a:rPr>
              <a:t>.</a:t>
            </a:r>
          </a:p>
          <a:p>
            <a:pPr algn="l"/>
            <a:endParaRPr lang="en-GB" dirty="0">
              <a:solidFill>
                <a:schemeClr val="tx1"/>
              </a:solidFill>
            </a:endParaRPr>
          </a:p>
          <a:p>
            <a:pPr marL="342900" indent="-342900" algn="l">
              <a:buFont typeface="+mj-lt"/>
              <a:buAutoNum type="arabicPeriod"/>
            </a:pPr>
            <a:r>
              <a:rPr lang="en-GB" dirty="0" err="1">
                <a:solidFill>
                  <a:schemeClr val="tx1"/>
                </a:solidFill>
              </a:rPr>
              <a:t>Selecteer</a:t>
            </a:r>
            <a:r>
              <a:rPr lang="en-GB" dirty="0">
                <a:solidFill>
                  <a:schemeClr val="tx1"/>
                </a:solidFill>
              </a:rPr>
              <a:t> het </a:t>
            </a:r>
            <a:r>
              <a:rPr lang="en-GB" dirty="0" err="1">
                <a:solidFill>
                  <a:schemeClr val="tx1"/>
                </a:solidFill>
              </a:rPr>
              <a:t>verloopkader</a:t>
            </a:r>
            <a:r>
              <a:rPr lang="en-GB" dirty="0">
                <a:solidFill>
                  <a:schemeClr val="tx1"/>
                </a:solidFill>
              </a:rPr>
              <a:t> op </a:t>
            </a:r>
            <a:r>
              <a:rPr lang="en-GB" dirty="0" err="1">
                <a:solidFill>
                  <a:schemeClr val="tx1"/>
                </a:solidFill>
              </a:rPr>
              <a:t>deze</a:t>
            </a:r>
            <a:r>
              <a:rPr lang="en-GB" dirty="0">
                <a:solidFill>
                  <a:schemeClr val="tx1"/>
                </a:solidFill>
              </a:rPr>
              <a:t> slide</a:t>
            </a:r>
          </a:p>
          <a:p>
            <a:pPr marL="342900" indent="-342900" algn="l">
              <a:buFont typeface="+mj-lt"/>
              <a:buAutoNum type="arabicPeriod"/>
            </a:pPr>
            <a:r>
              <a:rPr lang="en-GB" dirty="0" err="1">
                <a:solidFill>
                  <a:schemeClr val="tx1"/>
                </a:solidFill>
              </a:rPr>
              <a:t>Plak</a:t>
            </a:r>
            <a:r>
              <a:rPr lang="en-GB" dirty="0">
                <a:solidFill>
                  <a:schemeClr val="tx1"/>
                </a:solidFill>
              </a:rPr>
              <a:t> het op de slide met de </a:t>
            </a:r>
            <a:r>
              <a:rPr lang="en-GB" dirty="0" err="1">
                <a:solidFill>
                  <a:schemeClr val="tx1"/>
                </a:solidFill>
              </a:rPr>
              <a:t>foto</a:t>
            </a:r>
            <a:endParaRPr lang="en-GB" dirty="0">
              <a:solidFill>
                <a:schemeClr val="tx1"/>
              </a:solidFill>
            </a:endParaRPr>
          </a:p>
          <a:p>
            <a:pPr marL="342900" indent="-342900" algn="l">
              <a:buFont typeface="+mj-lt"/>
              <a:buAutoNum type="arabicPeriod"/>
            </a:pPr>
            <a:r>
              <a:rPr lang="en-GB" dirty="0" err="1">
                <a:solidFill>
                  <a:schemeClr val="tx1"/>
                </a:solidFill>
              </a:rPr>
              <a:t>Selecteer</a:t>
            </a:r>
            <a:r>
              <a:rPr lang="en-GB" dirty="0">
                <a:solidFill>
                  <a:schemeClr val="tx1"/>
                </a:solidFill>
              </a:rPr>
              <a:t> het </a:t>
            </a:r>
            <a:r>
              <a:rPr lang="en-GB" dirty="0" err="1">
                <a:solidFill>
                  <a:schemeClr val="tx1"/>
                </a:solidFill>
              </a:rPr>
              <a:t>verloopkader</a:t>
            </a:r>
            <a:r>
              <a:rPr lang="en-GB" dirty="0">
                <a:solidFill>
                  <a:schemeClr val="tx1"/>
                </a:solidFill>
              </a:rPr>
              <a:t> </a:t>
            </a:r>
            <a:r>
              <a:rPr lang="en-GB" dirty="0" err="1">
                <a:solidFill>
                  <a:schemeClr val="tx1"/>
                </a:solidFill>
              </a:rPr>
              <a:t>en</a:t>
            </a:r>
            <a:r>
              <a:rPr lang="en-GB" dirty="0">
                <a:solidFill>
                  <a:schemeClr val="tx1"/>
                </a:solidFill>
              </a:rPr>
              <a:t> </a:t>
            </a:r>
            <a:r>
              <a:rPr lang="en-GB" dirty="0" err="1">
                <a:solidFill>
                  <a:schemeClr val="tx1"/>
                </a:solidFill>
              </a:rPr>
              <a:t>klik</a:t>
            </a:r>
            <a:r>
              <a:rPr lang="en-GB" dirty="0">
                <a:solidFill>
                  <a:schemeClr val="tx1"/>
                </a:solidFill>
              </a:rPr>
              <a:t> </a:t>
            </a:r>
            <a:r>
              <a:rPr lang="en-GB" dirty="0" err="1">
                <a:solidFill>
                  <a:schemeClr val="tx1"/>
                </a:solidFill>
              </a:rPr>
              <a:t>rechtermuisknop</a:t>
            </a:r>
            <a:endParaRPr lang="en-GB" dirty="0">
              <a:solidFill>
                <a:schemeClr val="tx1"/>
              </a:solidFill>
            </a:endParaRPr>
          </a:p>
          <a:p>
            <a:pPr marL="342900" indent="-342900" algn="l">
              <a:buFont typeface="+mj-lt"/>
              <a:buAutoNum type="arabicPeriod"/>
            </a:pPr>
            <a:r>
              <a:rPr lang="en-GB" dirty="0" err="1">
                <a:solidFill>
                  <a:schemeClr val="tx1"/>
                </a:solidFill>
              </a:rPr>
              <a:t>Kies</a:t>
            </a:r>
            <a:r>
              <a:rPr lang="en-GB" dirty="0">
                <a:solidFill>
                  <a:schemeClr val="tx1"/>
                </a:solidFill>
              </a:rPr>
              <a:t>: ‘</a:t>
            </a:r>
            <a:r>
              <a:rPr lang="en-GB" dirty="0" err="1">
                <a:solidFill>
                  <a:schemeClr val="tx1"/>
                </a:solidFill>
              </a:rPr>
              <a:t>Naar</a:t>
            </a:r>
            <a:r>
              <a:rPr lang="en-GB" dirty="0">
                <a:solidFill>
                  <a:schemeClr val="tx1"/>
                </a:solidFill>
              </a:rPr>
              <a:t> </a:t>
            </a:r>
            <a:r>
              <a:rPr lang="en-GB" dirty="0" err="1">
                <a:solidFill>
                  <a:schemeClr val="tx1"/>
                </a:solidFill>
              </a:rPr>
              <a:t>Achtergrond</a:t>
            </a:r>
            <a:r>
              <a:rPr lang="en-GB" dirty="0">
                <a:solidFill>
                  <a:schemeClr val="tx1"/>
                </a:solidFill>
              </a:rPr>
              <a:t>’</a:t>
            </a:r>
          </a:p>
          <a:p>
            <a:pPr marL="342900" indent="-342900" algn="l">
              <a:buFont typeface="+mj-lt"/>
              <a:buAutoNum type="arabicPeriod"/>
            </a:pPr>
            <a:r>
              <a:rPr lang="en-GB" dirty="0" err="1">
                <a:solidFill>
                  <a:schemeClr val="tx1"/>
                </a:solidFill>
              </a:rPr>
              <a:t>Seleceer</a:t>
            </a:r>
            <a:r>
              <a:rPr lang="en-GB" dirty="0">
                <a:solidFill>
                  <a:schemeClr val="tx1"/>
                </a:solidFill>
              </a:rPr>
              <a:t> de </a:t>
            </a:r>
            <a:r>
              <a:rPr lang="en-GB" dirty="0" err="1">
                <a:solidFill>
                  <a:schemeClr val="tx1"/>
                </a:solidFill>
              </a:rPr>
              <a:t>foto</a:t>
            </a:r>
            <a:r>
              <a:rPr lang="en-GB" dirty="0">
                <a:solidFill>
                  <a:schemeClr val="tx1"/>
                </a:solidFill>
              </a:rPr>
              <a:t> </a:t>
            </a:r>
            <a:r>
              <a:rPr lang="en-GB" dirty="0" err="1">
                <a:solidFill>
                  <a:schemeClr val="tx1"/>
                </a:solidFill>
              </a:rPr>
              <a:t>en</a:t>
            </a:r>
            <a:r>
              <a:rPr lang="en-GB" dirty="0">
                <a:solidFill>
                  <a:schemeClr val="tx1"/>
                </a:solidFill>
              </a:rPr>
              <a:t> </a:t>
            </a:r>
            <a:r>
              <a:rPr lang="en-GB" dirty="0" err="1">
                <a:solidFill>
                  <a:schemeClr val="tx1"/>
                </a:solidFill>
              </a:rPr>
              <a:t>klik</a:t>
            </a:r>
            <a:r>
              <a:rPr lang="en-GB" dirty="0">
                <a:solidFill>
                  <a:schemeClr val="tx1"/>
                </a:solidFill>
              </a:rPr>
              <a:t> </a:t>
            </a:r>
            <a:r>
              <a:rPr lang="en-GB" dirty="0" err="1">
                <a:solidFill>
                  <a:schemeClr val="tx1"/>
                </a:solidFill>
              </a:rPr>
              <a:t>rechtermuisknop</a:t>
            </a:r>
            <a:endParaRPr lang="en-GB" dirty="0">
              <a:solidFill>
                <a:schemeClr val="tx1"/>
              </a:solidFill>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GB" dirty="0" err="1">
                <a:solidFill>
                  <a:schemeClr val="tx1"/>
                </a:solidFill>
              </a:rPr>
              <a:t>Kies</a:t>
            </a:r>
            <a:r>
              <a:rPr lang="en-GB" dirty="0">
                <a:solidFill>
                  <a:schemeClr val="tx1"/>
                </a:solidFill>
              </a:rPr>
              <a:t>: ‘</a:t>
            </a:r>
            <a:r>
              <a:rPr lang="en-GB" dirty="0" err="1">
                <a:solidFill>
                  <a:schemeClr val="tx1"/>
                </a:solidFill>
              </a:rPr>
              <a:t>Naar</a:t>
            </a:r>
            <a:r>
              <a:rPr lang="en-GB" dirty="0">
                <a:solidFill>
                  <a:schemeClr val="tx1"/>
                </a:solidFill>
              </a:rPr>
              <a:t> </a:t>
            </a:r>
            <a:r>
              <a:rPr lang="en-GB" dirty="0" err="1">
                <a:solidFill>
                  <a:schemeClr val="tx1"/>
                </a:solidFill>
              </a:rPr>
              <a:t>Achtergrond</a:t>
            </a:r>
            <a:r>
              <a:rPr lang="en-GB" dirty="0">
                <a:solidFill>
                  <a:schemeClr val="tx1"/>
                </a:solidFill>
              </a:rPr>
              <a:t>’</a:t>
            </a:r>
          </a:p>
          <a:p>
            <a:pPr marL="342900" indent="-342900" algn="l">
              <a:buFont typeface="+mj-lt"/>
              <a:buAutoNum type="arabicPeriod"/>
            </a:pPr>
            <a:endParaRPr lang="en-GB" dirty="0">
              <a:solidFill>
                <a:schemeClr val="tx1"/>
              </a:solidFill>
            </a:endParaRPr>
          </a:p>
        </p:txBody>
      </p:sp>
    </p:spTree>
    <p:extLst>
      <p:ext uri="{BB962C8B-B14F-4D97-AF65-F5344CB8AC3E}">
        <p14:creationId xmlns:p14="http://schemas.microsoft.com/office/powerpoint/2010/main" val="2263363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volg met beeld en tekst - Oranje">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29558FA1-0FBD-2748-B068-A13ECFFC62BB}"/>
              </a:ext>
            </a:extLst>
          </p:cNvPr>
          <p:cNvSpPr>
            <a:spLocks noGrp="1"/>
          </p:cNvSpPr>
          <p:nvPr>
            <p:ph type="pic" sz="quarter" idx="10"/>
          </p:nvPr>
        </p:nvSpPr>
        <p:spPr>
          <a:xfrm>
            <a:off x="8112125" y="0"/>
            <a:ext cx="4079875" cy="6858000"/>
          </a:xfrm>
          <a:prstGeom prst="rect">
            <a:avLst/>
          </a:prstGeom>
          <a:blipFill>
            <a:blip r:embed="rId2"/>
            <a:srcRect/>
            <a:stretch>
              <a:fillRect t="-39" b="-39"/>
            </a:stretch>
          </a:blipFill>
        </p:spPr>
        <p:txBody>
          <a:bodyPr anchor="ctr">
            <a:normAutofit/>
          </a:bodyPr>
          <a:lstStyle>
            <a:lvl1pPr marL="0" indent="0" algn="ctr">
              <a:buNone/>
              <a:defRPr sz="1000" b="1">
                <a:solidFill>
                  <a:schemeClr val="bg1"/>
                </a:solidFill>
              </a:defRPr>
            </a:lvl1pPr>
          </a:lstStyle>
          <a:p>
            <a:endParaRPr lang="en-GB" dirty="0"/>
          </a:p>
        </p:txBody>
      </p:sp>
      <p:sp>
        <p:nvSpPr>
          <p:cNvPr id="12" name="Vrije vorm 11">
            <a:extLst>
              <a:ext uri="{FF2B5EF4-FFF2-40B4-BE49-F238E27FC236}">
                <a16:creationId xmlns:a16="http://schemas.microsoft.com/office/drawing/2014/main" id="{7CFF6778-17AE-DA49-98CC-ADAE78492935}"/>
              </a:ext>
            </a:extLst>
          </p:cNvPr>
          <p:cNvSpPr/>
          <p:nvPr userDrawn="1"/>
        </p:nvSpPr>
        <p:spPr>
          <a:xfrm>
            <a:off x="1060704"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Vrije vorm 12">
            <a:extLst>
              <a:ext uri="{FF2B5EF4-FFF2-40B4-BE49-F238E27FC236}">
                <a16:creationId xmlns:a16="http://schemas.microsoft.com/office/drawing/2014/main" id="{21171CEC-C4FA-E94B-80C0-8E96BAC9C092}"/>
              </a:ext>
            </a:extLst>
          </p:cNvPr>
          <p:cNvSpPr/>
          <p:nvPr userDrawn="1"/>
        </p:nvSpPr>
        <p:spPr>
          <a:xfrm flipH="1">
            <a:off x="5027377"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4" name="Titel 23">
            <a:extLst>
              <a:ext uri="{FF2B5EF4-FFF2-40B4-BE49-F238E27FC236}">
                <a16:creationId xmlns:a16="http://schemas.microsoft.com/office/drawing/2014/main" id="{7A3862EF-CDC4-5D42-AC93-1CDF5C8B62F4}"/>
              </a:ext>
            </a:extLst>
          </p:cNvPr>
          <p:cNvSpPr>
            <a:spLocks noGrp="1"/>
          </p:cNvSpPr>
          <p:nvPr>
            <p:ph type="title" hasCustomPrompt="1"/>
          </p:nvPr>
        </p:nvSpPr>
        <p:spPr>
          <a:xfrm>
            <a:off x="1500340" y="1153410"/>
            <a:ext cx="3960000" cy="3430313"/>
          </a:xfrm>
          <a:prstGeom prst="rect">
            <a:avLst/>
          </a:prstGeom>
        </p:spPr>
        <p:txBody>
          <a:bodyPr/>
          <a:lstStyle>
            <a:lvl1pPr>
              <a:defRPr sz="3800">
                <a:solidFill>
                  <a:schemeClr val="bg1"/>
                </a:solidFill>
              </a:defRPr>
            </a:lvl1pPr>
          </a:lstStyle>
          <a:p>
            <a:r>
              <a:rPr lang="nl-NL" dirty="0"/>
              <a:t>Hier is ruimte voor een titel </a:t>
            </a:r>
            <a:endParaRPr lang="en-GB" dirty="0"/>
          </a:p>
        </p:txBody>
      </p:sp>
      <p:sp>
        <p:nvSpPr>
          <p:cNvPr id="15" name="Tijdelijke aanduiding voor tekst 25">
            <a:extLst>
              <a:ext uri="{FF2B5EF4-FFF2-40B4-BE49-F238E27FC236}">
                <a16:creationId xmlns:a16="http://schemas.microsoft.com/office/drawing/2014/main" id="{6422A1FA-E8D2-D242-9E69-382E0B263434}"/>
              </a:ext>
            </a:extLst>
          </p:cNvPr>
          <p:cNvSpPr>
            <a:spLocks noGrp="1"/>
          </p:cNvSpPr>
          <p:nvPr>
            <p:ph type="body" sz="quarter" idx="11" hasCustomPrompt="1"/>
          </p:nvPr>
        </p:nvSpPr>
        <p:spPr>
          <a:xfrm>
            <a:off x="1500340" y="4773609"/>
            <a:ext cx="3960000" cy="900000"/>
          </a:xfrm>
          <a:prstGeom prst="rect">
            <a:avLst/>
          </a:prstGeom>
        </p:spPr>
        <p:txBody>
          <a:bodyPr anchor="b"/>
          <a:lstStyle>
            <a:lvl1pPr marL="0" indent="0">
              <a:buNone/>
              <a:defRPr sz="2200"/>
            </a:lvl1pPr>
          </a:lstStyle>
          <a:p>
            <a:pPr lvl="0"/>
            <a:r>
              <a:rPr lang="en-GB" dirty="0" err="1"/>
              <a:t>Plaats</a:t>
            </a:r>
            <a:r>
              <a:rPr lang="en-GB" dirty="0"/>
              <a:t> </a:t>
            </a:r>
            <a:r>
              <a:rPr lang="en-GB" dirty="0" err="1"/>
              <a:t>hier</a:t>
            </a:r>
            <a:r>
              <a:rPr lang="en-GB" dirty="0"/>
              <a:t> </a:t>
            </a:r>
            <a:r>
              <a:rPr lang="en-GB" dirty="0" err="1"/>
              <a:t>een</a:t>
            </a:r>
            <a:r>
              <a:rPr lang="en-GB" dirty="0"/>
              <a:t> </a:t>
            </a:r>
            <a:r>
              <a:rPr lang="en-GB" dirty="0" err="1"/>
              <a:t>ondertitel</a:t>
            </a:r>
            <a:endParaRPr lang="en-GB" dirty="0"/>
          </a:p>
        </p:txBody>
      </p:sp>
      <p:pic>
        <p:nvPicPr>
          <p:cNvPr id="17" name="Graphic 16">
            <a:extLst>
              <a:ext uri="{FF2B5EF4-FFF2-40B4-BE49-F238E27FC236}">
                <a16:creationId xmlns:a16="http://schemas.microsoft.com/office/drawing/2014/main" id="{1C2241A0-543C-D44C-86F2-E453239BF6A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0704" y="6377762"/>
            <a:ext cx="2868047" cy="163421"/>
          </a:xfrm>
          <a:prstGeom prst="rect">
            <a:avLst/>
          </a:prstGeom>
        </p:spPr>
      </p:pic>
    </p:spTree>
    <p:extLst>
      <p:ext uri="{BB962C8B-B14F-4D97-AF65-F5344CB8AC3E}">
        <p14:creationId xmlns:p14="http://schemas.microsoft.com/office/powerpoint/2010/main" val="948280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Vervolg met beeld en tekst - Oranje">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29558FA1-0FBD-2748-B068-A13ECFFC62BB}"/>
              </a:ext>
            </a:extLst>
          </p:cNvPr>
          <p:cNvSpPr>
            <a:spLocks noGrp="1"/>
          </p:cNvSpPr>
          <p:nvPr>
            <p:ph type="pic" sz="quarter" idx="10"/>
          </p:nvPr>
        </p:nvSpPr>
        <p:spPr>
          <a:xfrm>
            <a:off x="8112125" y="0"/>
            <a:ext cx="4079875" cy="6858000"/>
          </a:xfrm>
          <a:prstGeom prst="rect">
            <a:avLst/>
          </a:prstGeom>
          <a:solidFill>
            <a:schemeClr val="bg2">
              <a:lumMod val="20000"/>
              <a:lumOff val="80000"/>
            </a:schemeClr>
          </a:solidFill>
        </p:spPr>
        <p:txBody>
          <a:bodyPr anchor="ctr">
            <a:normAutofit/>
          </a:bodyPr>
          <a:lstStyle>
            <a:lvl1pPr marL="0" indent="0" algn="ctr">
              <a:buNone/>
              <a:defRPr sz="1000" b="1"/>
            </a:lvl1pPr>
          </a:lstStyle>
          <a:p>
            <a:endParaRPr lang="en-GB" dirty="0"/>
          </a:p>
        </p:txBody>
      </p:sp>
      <p:sp>
        <p:nvSpPr>
          <p:cNvPr id="12" name="Vrije vorm 11">
            <a:extLst>
              <a:ext uri="{FF2B5EF4-FFF2-40B4-BE49-F238E27FC236}">
                <a16:creationId xmlns:a16="http://schemas.microsoft.com/office/drawing/2014/main" id="{7CFF6778-17AE-DA49-98CC-ADAE78492935}"/>
              </a:ext>
            </a:extLst>
          </p:cNvPr>
          <p:cNvSpPr/>
          <p:nvPr userDrawn="1"/>
        </p:nvSpPr>
        <p:spPr>
          <a:xfrm>
            <a:off x="1060704"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Vrije vorm 12">
            <a:extLst>
              <a:ext uri="{FF2B5EF4-FFF2-40B4-BE49-F238E27FC236}">
                <a16:creationId xmlns:a16="http://schemas.microsoft.com/office/drawing/2014/main" id="{21171CEC-C4FA-E94B-80C0-8E96BAC9C092}"/>
              </a:ext>
            </a:extLst>
          </p:cNvPr>
          <p:cNvSpPr/>
          <p:nvPr userDrawn="1"/>
        </p:nvSpPr>
        <p:spPr>
          <a:xfrm flipH="1">
            <a:off x="5027377"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4" name="Titel 23">
            <a:extLst>
              <a:ext uri="{FF2B5EF4-FFF2-40B4-BE49-F238E27FC236}">
                <a16:creationId xmlns:a16="http://schemas.microsoft.com/office/drawing/2014/main" id="{7A3862EF-CDC4-5D42-AC93-1CDF5C8B62F4}"/>
              </a:ext>
            </a:extLst>
          </p:cNvPr>
          <p:cNvSpPr>
            <a:spLocks noGrp="1"/>
          </p:cNvSpPr>
          <p:nvPr>
            <p:ph type="title" hasCustomPrompt="1"/>
          </p:nvPr>
        </p:nvSpPr>
        <p:spPr>
          <a:xfrm>
            <a:off x="1500340" y="1153410"/>
            <a:ext cx="3960000" cy="3430313"/>
          </a:xfrm>
          <a:prstGeom prst="rect">
            <a:avLst/>
          </a:prstGeom>
        </p:spPr>
        <p:txBody>
          <a:bodyPr/>
          <a:lstStyle>
            <a:lvl1pPr>
              <a:defRPr sz="3800">
                <a:solidFill>
                  <a:schemeClr val="bg1"/>
                </a:solidFill>
              </a:defRPr>
            </a:lvl1pPr>
          </a:lstStyle>
          <a:p>
            <a:r>
              <a:rPr lang="nl-NL" dirty="0"/>
              <a:t>Hier is ruimte voor een titel </a:t>
            </a:r>
            <a:endParaRPr lang="en-GB" dirty="0"/>
          </a:p>
        </p:txBody>
      </p:sp>
      <p:sp>
        <p:nvSpPr>
          <p:cNvPr id="15" name="Tijdelijke aanduiding voor tekst 25">
            <a:extLst>
              <a:ext uri="{FF2B5EF4-FFF2-40B4-BE49-F238E27FC236}">
                <a16:creationId xmlns:a16="http://schemas.microsoft.com/office/drawing/2014/main" id="{6422A1FA-E8D2-D242-9E69-382E0B263434}"/>
              </a:ext>
            </a:extLst>
          </p:cNvPr>
          <p:cNvSpPr>
            <a:spLocks noGrp="1"/>
          </p:cNvSpPr>
          <p:nvPr>
            <p:ph type="body" sz="quarter" idx="11" hasCustomPrompt="1"/>
          </p:nvPr>
        </p:nvSpPr>
        <p:spPr>
          <a:xfrm>
            <a:off x="1500340" y="4773609"/>
            <a:ext cx="3960000" cy="900000"/>
          </a:xfrm>
          <a:prstGeom prst="rect">
            <a:avLst/>
          </a:prstGeom>
        </p:spPr>
        <p:txBody>
          <a:bodyPr anchor="b"/>
          <a:lstStyle>
            <a:lvl1pPr marL="0" indent="0">
              <a:buNone/>
              <a:defRPr sz="2200"/>
            </a:lvl1pPr>
          </a:lstStyle>
          <a:p>
            <a:pPr lvl="0"/>
            <a:r>
              <a:rPr lang="en-GB" dirty="0" err="1"/>
              <a:t>Plaats</a:t>
            </a:r>
            <a:r>
              <a:rPr lang="en-GB" dirty="0"/>
              <a:t> </a:t>
            </a:r>
            <a:r>
              <a:rPr lang="en-GB" dirty="0" err="1"/>
              <a:t>hier</a:t>
            </a:r>
            <a:r>
              <a:rPr lang="en-GB" dirty="0"/>
              <a:t> </a:t>
            </a:r>
            <a:r>
              <a:rPr lang="en-GB" dirty="0" err="1"/>
              <a:t>een</a:t>
            </a:r>
            <a:r>
              <a:rPr lang="en-GB" dirty="0"/>
              <a:t> </a:t>
            </a:r>
            <a:r>
              <a:rPr lang="en-GB" dirty="0" err="1"/>
              <a:t>ondertitel</a:t>
            </a:r>
            <a:endParaRPr lang="en-GB" dirty="0"/>
          </a:p>
        </p:txBody>
      </p:sp>
      <p:pic>
        <p:nvPicPr>
          <p:cNvPr id="17" name="Graphic 16">
            <a:extLst>
              <a:ext uri="{FF2B5EF4-FFF2-40B4-BE49-F238E27FC236}">
                <a16:creationId xmlns:a16="http://schemas.microsoft.com/office/drawing/2014/main" id="{1C2241A0-543C-D44C-86F2-E453239BF6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0704" y="6377762"/>
            <a:ext cx="2868047" cy="163421"/>
          </a:xfrm>
          <a:prstGeom prst="rect">
            <a:avLst/>
          </a:prstGeom>
        </p:spPr>
      </p:pic>
    </p:spTree>
    <p:extLst>
      <p:ext uri="{BB962C8B-B14F-4D97-AF65-F5344CB8AC3E}">
        <p14:creationId xmlns:p14="http://schemas.microsoft.com/office/powerpoint/2010/main" val="39671567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theme" Target="../theme/theme8.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146294"/>
      </p:ext>
    </p:extLst>
  </p:cSld>
  <p:clrMap bg1="lt1" tx1="dk1" bg2="lt2" tx2="dk2" accent1="accent1" accent2="accent2" accent3="accent3" accent4="accent4" accent5="accent5" accent6="accent6" hlink="hlink" folHlink="folHlink"/>
  <p:sldLayoutIdLst>
    <p:sldLayoutId id="2147483649" r:id="rId1"/>
    <p:sldLayoutId id="2147483695" r:id="rId2"/>
    <p:sldLayoutId id="2147483683" r:id="rId3"/>
    <p:sldLayoutId id="2147483684"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643661"/>
      </p:ext>
    </p:extLst>
  </p:cSld>
  <p:clrMap bg1="lt1" tx1="dk1" bg2="lt2" tx2="dk2" accent1="accent1" accent2="accent2" accent3="accent3" accent4="accent4" accent5="accent5" accent6="accent6" hlink="hlink" folHlink="folHlink"/>
  <p:sldLayoutIdLst>
    <p:sldLayoutId id="2147483686" r:id="rId1"/>
    <p:sldLayoutId id="2147483651" r:id="rId2"/>
    <p:sldLayoutId id="2147483682" r:id="rId3"/>
  </p:sldLayoutIdLst>
  <p:hf hdr="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502073"/>
      </p:ext>
    </p:extLst>
  </p:cSld>
  <p:clrMap bg1="lt1" tx1="dk1" bg2="lt2" tx2="dk2" accent1="accent1" accent2="accent2" accent3="accent3" accent4="accent4" accent5="accent5" accent6="accent6" hlink="hlink" folHlink="folHlink"/>
  <p:sldLayoutIdLst>
    <p:sldLayoutId id="2147483653" r:id="rId1"/>
    <p:sldLayoutId id="2147483685" r:id="rId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511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682261"/>
      </p:ext>
    </p:extLst>
  </p:cSld>
  <p:clrMap bg1="lt1" tx1="dk1" bg2="lt2" tx2="dk2" accent1="accent1" accent2="accent2" accent3="accent3" accent4="accent4" accent5="accent5" accent6="accent6" hlink="hlink" folHlink="folHlink"/>
  <p:sldLayoutIdLst>
    <p:sldLayoutId id="2147483655" r:id="rId1"/>
    <p:sldLayoutId id="2147483656" r:id="rId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511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25505"/>
      </p:ext>
    </p:extLst>
  </p:cSld>
  <p:clrMap bg1="lt1" tx1="dk1" bg2="lt2" tx2="dk2" accent1="accent1" accent2="accent2" accent3="accent3" accent4="accent4" accent5="accent5" accent6="accent6" hlink="hlink" folHlink="folHlink"/>
  <p:sldLayoutIdLst>
    <p:sldLayoutId id="2147483681" r:id="rId1"/>
    <p:sldLayoutId id="2147483687" r:id="rId2"/>
    <p:sldLayoutId id="214748368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1BE9F6E-9178-4A42-87E6-93D661503F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Hier is ruimte voor een titel</a:t>
            </a:r>
            <a:endParaRPr lang="en-GB" dirty="0"/>
          </a:p>
        </p:txBody>
      </p:sp>
      <p:sp>
        <p:nvSpPr>
          <p:cNvPr id="3" name="Tijdelijke aanduiding voor tekst 2">
            <a:extLst>
              <a:ext uri="{FF2B5EF4-FFF2-40B4-BE49-F238E27FC236}">
                <a16:creationId xmlns:a16="http://schemas.microsoft.com/office/drawing/2014/main" id="{E500A6AF-67F0-5E48-A40E-600F11B0A8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90A79BCE-71C8-F846-9647-1B9D420CAE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FCE9FC-C9DD-4C47-80D7-5019C090391E}" type="datetime1">
              <a:rPr lang="nl-NL" smtClean="0"/>
              <a:t>16-5-2025</a:t>
            </a:fld>
            <a:endParaRPr lang="en-GB"/>
          </a:p>
        </p:txBody>
      </p:sp>
      <p:sp>
        <p:nvSpPr>
          <p:cNvPr id="5" name="Tijdelijke aanduiding voor voettekst 4">
            <a:extLst>
              <a:ext uri="{FF2B5EF4-FFF2-40B4-BE49-F238E27FC236}">
                <a16:creationId xmlns:a16="http://schemas.microsoft.com/office/drawing/2014/main" id="{A3EB2B92-8AD8-704B-A65F-AFFC69FBE3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Tijdelijke aanduiding voor dianummer 5">
            <a:extLst>
              <a:ext uri="{FF2B5EF4-FFF2-40B4-BE49-F238E27FC236}">
                <a16:creationId xmlns:a16="http://schemas.microsoft.com/office/drawing/2014/main" id="{3710F375-899C-FD40-9102-B2F165C3ED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C9D0BA-D606-4546-9748-B07575EFE9B6}" type="slidenum">
              <a:rPr lang="en-GB" smtClean="0"/>
              <a:t>‹#›</a:t>
            </a:fld>
            <a:endParaRPr lang="en-GB"/>
          </a:p>
        </p:txBody>
      </p:sp>
      <p:sp>
        <p:nvSpPr>
          <p:cNvPr id="7" name="Rechthoek 6">
            <a:extLst>
              <a:ext uri="{FF2B5EF4-FFF2-40B4-BE49-F238E27FC236}">
                <a16:creationId xmlns:a16="http://schemas.microsoft.com/office/drawing/2014/main" id="{D6B57CF8-6551-2F49-8246-C7A72E6AECAC}"/>
              </a:ext>
            </a:extLst>
          </p:cNvPr>
          <p:cNvSpPr/>
          <p:nvPr userDrawn="1"/>
        </p:nvSpPr>
        <p:spPr>
          <a:xfrm>
            <a:off x="838200" y="-1"/>
            <a:ext cx="10512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45455238"/>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5" r:id="rId3"/>
    <p:sldLayoutId id="2147483666" r:id="rId4"/>
    <p:sldLayoutId id="2147483667" r:id="rId5"/>
    <p:sldLayoutId id="2147483672" r:id="rId6"/>
    <p:sldLayoutId id="2147483670" r:id="rId7"/>
    <p:sldLayoutId id="2147483673"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31A6A91-58BE-6E41-860C-77B52C0FFD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Hier is ruimte voor een titel</a:t>
            </a:r>
            <a:endParaRPr lang="en-GB" dirty="0"/>
          </a:p>
        </p:txBody>
      </p:sp>
      <p:sp>
        <p:nvSpPr>
          <p:cNvPr id="3" name="Tijdelijke aanduiding voor tekst 2">
            <a:extLst>
              <a:ext uri="{FF2B5EF4-FFF2-40B4-BE49-F238E27FC236}">
                <a16:creationId xmlns:a16="http://schemas.microsoft.com/office/drawing/2014/main" id="{EF65EC48-E8D5-9740-873C-3350545521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29FAEAD3-4DAF-2946-933E-44CA67B0F4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CE388F-804A-504A-8DB1-3735CB7C8802}" type="datetimeFigureOut">
              <a:rPr lang="en-GB" smtClean="0"/>
              <a:t>16/05/2025</a:t>
            </a:fld>
            <a:endParaRPr lang="en-GB"/>
          </a:p>
        </p:txBody>
      </p:sp>
      <p:sp>
        <p:nvSpPr>
          <p:cNvPr id="6" name="Tijdelijke aanduiding voor dianummer 5">
            <a:extLst>
              <a:ext uri="{FF2B5EF4-FFF2-40B4-BE49-F238E27FC236}">
                <a16:creationId xmlns:a16="http://schemas.microsoft.com/office/drawing/2014/main" id="{9C5990C9-3ECA-AF40-894C-FE5C42CB15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0CB35-23EF-604E-A52A-63372DAFEC65}" type="slidenum">
              <a:rPr lang="en-GB" smtClean="0"/>
              <a:t>‹#›</a:t>
            </a:fld>
            <a:endParaRPr lang="en-GB"/>
          </a:p>
        </p:txBody>
      </p:sp>
      <p:sp>
        <p:nvSpPr>
          <p:cNvPr id="5" name="Tijdelijke aanduiding voor voettekst 4">
            <a:extLst>
              <a:ext uri="{FF2B5EF4-FFF2-40B4-BE49-F238E27FC236}">
                <a16:creationId xmlns:a16="http://schemas.microsoft.com/office/drawing/2014/main" id="{337AA28A-808B-3A4C-95EB-B825D4D789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Tree>
    <p:extLst>
      <p:ext uri="{BB962C8B-B14F-4D97-AF65-F5344CB8AC3E}">
        <p14:creationId xmlns:p14="http://schemas.microsoft.com/office/powerpoint/2010/main" val="1497656645"/>
      </p:ext>
    </p:extLst>
  </p:cSld>
  <p:clrMap bg1="lt1" tx1="dk1" bg2="lt2" tx2="dk2" accent1="accent1" accent2="accent2" accent3="accent3" accent4="accent4" accent5="accent5" accent6="accent6" hlink="hlink" folHlink="folHlink"/>
  <p:sldLayoutIdLst>
    <p:sldLayoutId id="2147483676" r:id="rId1"/>
    <p:sldLayoutId id="2147483690" r:id="rId2"/>
    <p:sldLayoutId id="2147483693" r:id="rId3"/>
    <p:sldLayoutId id="2147483689" r:id="rId4"/>
    <p:sldLayoutId id="2147483677" r:id="rId5"/>
    <p:sldLayoutId id="2147483692" r:id="rId6"/>
    <p:sldLayoutId id="2147483694" r:id="rId7"/>
    <p:sldLayoutId id="2147483691" r:id="rId8"/>
  </p:sldLayoutIdLst>
  <p:txStyles>
    <p:titleStyle>
      <a:lvl1pPr algn="l" defTabSz="914400" rtl="0" eaLnBrk="1" latinLnBrk="0" hangingPunct="1">
        <a:lnSpc>
          <a:spcPct val="90000"/>
        </a:lnSpc>
        <a:spcBef>
          <a:spcPct val="0"/>
        </a:spcBef>
        <a:buNone/>
        <a:defRPr sz="3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43C86A3-B819-8C4B-9908-77C84CBE2F65}"/>
              </a:ext>
            </a:extLst>
          </p:cNvPr>
          <p:cNvPicPr>
            <a:picLocks noChangeAspect="1"/>
          </p:cNvPicPr>
          <p:nvPr userDrawn="1"/>
        </p:nvPicPr>
        <p:blipFill>
          <a:blip r:embed="rId3"/>
          <a:stretch>
            <a:fillRect/>
          </a:stretch>
        </p:blipFill>
        <p:spPr>
          <a:xfrm>
            <a:off x="0" y="0"/>
            <a:ext cx="12192000" cy="6858000"/>
          </a:xfrm>
          <a:prstGeom prst="rect">
            <a:avLst/>
          </a:prstGeom>
        </p:spPr>
      </p:pic>
      <p:grpSp>
        <p:nvGrpSpPr>
          <p:cNvPr id="5" name="Groep 4">
            <a:extLst>
              <a:ext uri="{FF2B5EF4-FFF2-40B4-BE49-F238E27FC236}">
                <a16:creationId xmlns:a16="http://schemas.microsoft.com/office/drawing/2014/main" id="{E95B7435-326A-6D47-AE17-3E48302EF692}"/>
              </a:ext>
            </a:extLst>
          </p:cNvPr>
          <p:cNvGrpSpPr/>
          <p:nvPr userDrawn="1"/>
        </p:nvGrpSpPr>
        <p:grpSpPr>
          <a:xfrm>
            <a:off x="836869" y="461691"/>
            <a:ext cx="8172659" cy="5793923"/>
            <a:chOff x="836869" y="461691"/>
            <a:chExt cx="8172659" cy="5793923"/>
          </a:xfrm>
        </p:grpSpPr>
        <p:sp>
          <p:nvSpPr>
            <p:cNvPr id="6" name="Rechthoek 5">
              <a:extLst>
                <a:ext uri="{FF2B5EF4-FFF2-40B4-BE49-F238E27FC236}">
                  <a16:creationId xmlns:a16="http://schemas.microsoft.com/office/drawing/2014/main" id="{72165FDA-0BC2-3543-8AAC-1F931D529173}"/>
                </a:ext>
              </a:extLst>
            </p:cNvPr>
            <p:cNvSpPr/>
            <p:nvPr userDrawn="1"/>
          </p:nvSpPr>
          <p:spPr>
            <a:xfrm>
              <a:off x="842682" y="461691"/>
              <a:ext cx="3762248" cy="1692771"/>
            </a:xfrm>
            <a:prstGeom prst="rect">
              <a:avLst/>
            </a:prstGeom>
          </p:spPr>
          <p:txBody>
            <a:bodyPr wrap="none" lIns="0" tIns="0" rIns="0" bIns="0">
              <a:spAutoFit/>
            </a:bodyPr>
            <a:lstStyle/>
            <a:p>
              <a:r>
                <a:rPr lang="nl-NL" sz="11000" b="1" dirty="0">
                  <a:solidFill>
                    <a:srgbClr val="D17D00"/>
                  </a:solidFill>
                  <a:effectLst/>
                  <a:latin typeface="Arial" panose="020B0604020202020204" pitchFamily="34" charset="0"/>
                  <a:cs typeface="Arial" panose="020B0604020202020204" pitchFamily="34" charset="0"/>
                </a:rPr>
                <a:t>share</a:t>
              </a:r>
              <a:endParaRPr lang="en-GB" sz="11000" dirty="0"/>
            </a:p>
          </p:txBody>
        </p:sp>
        <p:sp>
          <p:nvSpPr>
            <p:cNvPr id="10" name="Rechthoek 9">
              <a:extLst>
                <a:ext uri="{FF2B5EF4-FFF2-40B4-BE49-F238E27FC236}">
                  <a16:creationId xmlns:a16="http://schemas.microsoft.com/office/drawing/2014/main" id="{3935163F-D508-B44E-B86C-84CF36037CCB}"/>
                </a:ext>
              </a:extLst>
            </p:cNvPr>
            <p:cNvSpPr/>
            <p:nvPr userDrawn="1"/>
          </p:nvSpPr>
          <p:spPr>
            <a:xfrm>
              <a:off x="842682" y="1691277"/>
              <a:ext cx="8166846" cy="1692771"/>
            </a:xfrm>
            <a:prstGeom prst="rect">
              <a:avLst/>
            </a:prstGeom>
          </p:spPr>
          <p:txBody>
            <a:bodyPr wrap="square" lIns="0" tIns="0" rIns="0" bIns="0">
              <a:spAutoFit/>
            </a:bodyPr>
            <a:lstStyle/>
            <a:p>
              <a:r>
                <a:rPr lang="nl-NL" sz="11000" b="1" dirty="0" err="1">
                  <a:solidFill>
                    <a:schemeClr val="bg1"/>
                  </a:solidFill>
                  <a:effectLst/>
                  <a:latin typeface="Arial" panose="020B0604020202020204" pitchFamily="34" charset="0"/>
                  <a:cs typeface="Arial" panose="020B0604020202020204" pitchFamily="34" charset="0"/>
                </a:rPr>
                <a:t>your</a:t>
              </a:r>
              <a:r>
                <a:rPr lang="nl-NL" sz="11000" b="1" dirty="0">
                  <a:solidFill>
                    <a:schemeClr val="bg1"/>
                  </a:solidFill>
                  <a:effectLst/>
                  <a:latin typeface="Arial" panose="020B0604020202020204" pitchFamily="34" charset="0"/>
                  <a:cs typeface="Arial" panose="020B0604020202020204" pitchFamily="34" charset="0"/>
                </a:rPr>
                <a:t> talent.</a:t>
              </a:r>
              <a:endParaRPr lang="en-GB" sz="11000" dirty="0">
                <a:solidFill>
                  <a:schemeClr val="bg1"/>
                </a:solidFill>
              </a:endParaRPr>
            </a:p>
          </p:txBody>
        </p:sp>
        <p:sp>
          <p:nvSpPr>
            <p:cNvPr id="11" name="Rechthoek 10">
              <a:extLst>
                <a:ext uri="{FF2B5EF4-FFF2-40B4-BE49-F238E27FC236}">
                  <a16:creationId xmlns:a16="http://schemas.microsoft.com/office/drawing/2014/main" id="{DD2B0FC7-FAF7-C44F-814E-0A55830DFDB0}"/>
                </a:ext>
              </a:extLst>
            </p:cNvPr>
            <p:cNvSpPr/>
            <p:nvPr userDrawn="1"/>
          </p:nvSpPr>
          <p:spPr>
            <a:xfrm>
              <a:off x="836869" y="3127060"/>
              <a:ext cx="3683701" cy="1692771"/>
            </a:xfrm>
            <a:prstGeom prst="rect">
              <a:avLst/>
            </a:prstGeom>
          </p:spPr>
          <p:txBody>
            <a:bodyPr wrap="none" lIns="0" tIns="0" rIns="0" bIns="0">
              <a:spAutoFit/>
            </a:bodyPr>
            <a:lstStyle/>
            <a:p>
              <a:r>
                <a:rPr lang="nl-NL" sz="11000" b="1" dirty="0">
                  <a:solidFill>
                    <a:srgbClr val="D17D00"/>
                  </a:solidFill>
                  <a:effectLst/>
                  <a:latin typeface="Arial" panose="020B0604020202020204" pitchFamily="34" charset="0"/>
                  <a:cs typeface="Arial" panose="020B0604020202020204" pitchFamily="34" charset="0"/>
                </a:rPr>
                <a:t>move</a:t>
              </a:r>
              <a:endParaRPr lang="en-GB" sz="11000" dirty="0"/>
            </a:p>
          </p:txBody>
        </p:sp>
        <p:sp>
          <p:nvSpPr>
            <p:cNvPr id="12" name="Rechthoek 11">
              <a:extLst>
                <a:ext uri="{FF2B5EF4-FFF2-40B4-BE49-F238E27FC236}">
                  <a16:creationId xmlns:a16="http://schemas.microsoft.com/office/drawing/2014/main" id="{9D3ACC26-525B-F048-915C-CFC4C18FE702}"/>
                </a:ext>
              </a:extLst>
            </p:cNvPr>
            <p:cNvSpPr/>
            <p:nvPr userDrawn="1"/>
          </p:nvSpPr>
          <p:spPr>
            <a:xfrm>
              <a:off x="836869" y="4562843"/>
              <a:ext cx="6658874" cy="1692771"/>
            </a:xfrm>
            <a:prstGeom prst="rect">
              <a:avLst/>
            </a:prstGeom>
          </p:spPr>
          <p:txBody>
            <a:bodyPr wrap="none" lIns="0" tIns="0" rIns="0" bIns="0">
              <a:spAutoFit/>
            </a:bodyPr>
            <a:lstStyle/>
            <a:p>
              <a:r>
                <a:rPr lang="nl-NL" sz="11000" b="1" dirty="0" err="1">
                  <a:solidFill>
                    <a:schemeClr val="bg1"/>
                  </a:solidFill>
                  <a:effectLst/>
                  <a:latin typeface="Arial" panose="020B0604020202020204" pitchFamily="34" charset="0"/>
                  <a:cs typeface="Arial" panose="020B0604020202020204" pitchFamily="34" charset="0"/>
                </a:rPr>
                <a:t>the</a:t>
              </a:r>
              <a:r>
                <a:rPr lang="nl-NL" sz="11000" b="1" dirty="0">
                  <a:solidFill>
                    <a:schemeClr val="bg1"/>
                  </a:solidFill>
                  <a:effectLst/>
                  <a:latin typeface="Arial" panose="020B0604020202020204" pitchFamily="34" charset="0"/>
                  <a:cs typeface="Arial" panose="020B0604020202020204" pitchFamily="34" charset="0"/>
                </a:rPr>
                <a:t> </a:t>
              </a:r>
              <a:r>
                <a:rPr lang="nl-NL" sz="11000" b="1" dirty="0" err="1">
                  <a:solidFill>
                    <a:schemeClr val="bg1"/>
                  </a:solidFill>
                  <a:effectLst/>
                  <a:latin typeface="Arial" panose="020B0604020202020204" pitchFamily="34" charset="0"/>
                  <a:cs typeface="Arial" panose="020B0604020202020204" pitchFamily="34" charset="0"/>
                </a:rPr>
                <a:t>world</a:t>
              </a:r>
              <a:r>
                <a:rPr lang="nl-NL" sz="11000" b="1" dirty="0">
                  <a:solidFill>
                    <a:schemeClr val="bg1"/>
                  </a:solidFill>
                  <a:effectLst/>
                  <a:latin typeface="Arial" panose="020B0604020202020204" pitchFamily="34" charset="0"/>
                  <a:cs typeface="Arial" panose="020B0604020202020204" pitchFamily="34" charset="0"/>
                </a:rPr>
                <a:t>.</a:t>
              </a:r>
              <a:endParaRPr lang="en-GB" sz="11000" dirty="0">
                <a:solidFill>
                  <a:schemeClr val="bg1"/>
                </a:solidFill>
              </a:endParaRPr>
            </a:p>
          </p:txBody>
        </p:sp>
      </p:grpSp>
    </p:spTree>
    <p:extLst>
      <p:ext uri="{BB962C8B-B14F-4D97-AF65-F5344CB8AC3E}">
        <p14:creationId xmlns:p14="http://schemas.microsoft.com/office/powerpoint/2010/main" val="2968898807"/>
      </p:ext>
    </p:extLst>
  </p:cSld>
  <p:clrMap bg1="lt1" tx1="dk1" bg2="lt2" tx2="dk2" accent1="accent1" accent2="accent2" accent3="accent3" accent4="accent4" accent5="accent5" accent6="accent6" hlink="hlink" folHlink="folHlink"/>
  <p:sldLayoutIdLst>
    <p:sldLayoutId id="2147483679"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EB1DAB9-CA17-380F-7227-337732D55990}"/>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12" name="Picture Placeholder 11" descr="A picture containing text, indoor, screen, screenshot&#10;&#10;Description automatically generated">
            <a:extLst>
              <a:ext uri="{FF2B5EF4-FFF2-40B4-BE49-F238E27FC236}">
                <a16:creationId xmlns:a16="http://schemas.microsoft.com/office/drawing/2014/main" id="{267ED1E2-71EF-1613-1890-0569B6867943}"/>
              </a:ext>
            </a:extLst>
          </p:cNvPr>
          <p:cNvPicPr>
            <a:picLocks noGrp="1" noChangeAspect="1"/>
          </p:cNvPicPr>
          <p:nvPr>
            <p:ph type="pic" sz="quarter" idx="10"/>
          </p:nvPr>
        </p:nvPicPr>
        <p:blipFill>
          <a:blip r:embed="rId2">
            <a:alphaModFix amt="35000"/>
          </a:blip>
          <a:srcRect t="7865" b="7865"/>
          <a:stretch>
            <a:fillRect/>
          </a:stretch>
        </p:blipFill>
        <p:spPr>
          <a:xfrm>
            <a:off x="0" y="0"/>
            <a:ext cx="12192000" cy="6858000"/>
          </a:xfrm>
        </p:spPr>
      </p:pic>
      <p:pic>
        <p:nvPicPr>
          <p:cNvPr id="1028" name="Picture 4" descr="Python (programming language) - Wikipedia">
            <a:extLst>
              <a:ext uri="{FF2B5EF4-FFF2-40B4-BE49-F238E27FC236}">
                <a16:creationId xmlns:a16="http://schemas.microsoft.com/office/drawing/2014/main" id="{A14C1930-D72F-2369-1712-5A9610C4F7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5632" y="3006630"/>
            <a:ext cx="834196" cy="914188"/>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B67458F8-A674-9BF0-30A5-4E1BA72E4D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14634" y="746320"/>
            <a:ext cx="3439164" cy="1004567"/>
          </a:xfrm>
          <a:prstGeom prst="rect">
            <a:avLst/>
          </a:prstGeom>
        </p:spPr>
      </p:pic>
      <p:sp>
        <p:nvSpPr>
          <p:cNvPr id="17" name="Titel 4">
            <a:extLst>
              <a:ext uri="{FF2B5EF4-FFF2-40B4-BE49-F238E27FC236}">
                <a16:creationId xmlns:a16="http://schemas.microsoft.com/office/drawing/2014/main" id="{FCB6D44A-916E-4D19-E20B-6B1D1F5B0DD9}"/>
              </a:ext>
            </a:extLst>
          </p:cNvPr>
          <p:cNvSpPr txBox="1">
            <a:spLocks/>
          </p:cNvSpPr>
          <p:nvPr/>
        </p:nvSpPr>
        <p:spPr>
          <a:xfrm>
            <a:off x="340486" y="3137000"/>
            <a:ext cx="10515600" cy="5839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err="1">
                <a:solidFill>
                  <a:schemeClr val="bg1"/>
                </a:solidFill>
              </a:rPr>
              <a:t>Datageletterdheid</a:t>
            </a:r>
            <a:endParaRPr lang="en-GB" dirty="0">
              <a:solidFill>
                <a:schemeClr val="bg1"/>
              </a:solidFill>
            </a:endParaRPr>
          </a:p>
        </p:txBody>
      </p:sp>
      <p:sp>
        <p:nvSpPr>
          <p:cNvPr id="2" name="Titel 4">
            <a:extLst>
              <a:ext uri="{FF2B5EF4-FFF2-40B4-BE49-F238E27FC236}">
                <a16:creationId xmlns:a16="http://schemas.microsoft.com/office/drawing/2014/main" id="{29525EE7-670F-0139-0594-29D61E17126F}"/>
              </a:ext>
            </a:extLst>
          </p:cNvPr>
          <p:cNvSpPr txBox="1">
            <a:spLocks/>
          </p:cNvSpPr>
          <p:nvPr/>
        </p:nvSpPr>
        <p:spPr>
          <a:xfrm>
            <a:off x="340486" y="3884223"/>
            <a:ext cx="10515600" cy="6259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dirty="0">
                <a:solidFill>
                  <a:schemeClr val="bg1"/>
                </a:solidFill>
              </a:rPr>
              <a:t>Workshop 6</a:t>
            </a:r>
          </a:p>
        </p:txBody>
      </p:sp>
    </p:spTree>
    <p:extLst>
      <p:ext uri="{BB962C8B-B14F-4D97-AF65-F5344CB8AC3E}">
        <p14:creationId xmlns:p14="http://schemas.microsoft.com/office/powerpoint/2010/main" val="3093389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5DD49-7BB4-9A1B-9150-58776517CBFC}"/>
            </a:ext>
          </a:extLst>
        </p:cNvPr>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49EA97B6-7DA5-059A-2F26-52E742083D43}"/>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18BB4F12-03A4-2345-C7A2-FF870A0C2E1D}"/>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194BBFA-ABEC-FE94-AE47-8C7B966F8167}"/>
              </a:ext>
            </a:extLst>
          </p:cNvPr>
          <p:cNvSpPr>
            <a:spLocks noGrp="1"/>
          </p:cNvSpPr>
          <p:nvPr>
            <p:ph type="sldNum" sz="quarter" idx="12"/>
          </p:nvPr>
        </p:nvSpPr>
        <p:spPr/>
        <p:txBody>
          <a:bodyPr/>
          <a:lstStyle/>
          <a:p>
            <a:fld id="{96C9D0BA-D606-4546-9748-B07575EFE9B6}" type="slidenum">
              <a:rPr lang="en-GB" smtClean="0"/>
              <a:t>10</a:t>
            </a:fld>
            <a:endParaRPr lang="en-GB"/>
          </a:p>
        </p:txBody>
      </p:sp>
      <p:sp>
        <p:nvSpPr>
          <p:cNvPr id="5" name="Titel 4">
            <a:extLst>
              <a:ext uri="{FF2B5EF4-FFF2-40B4-BE49-F238E27FC236}">
                <a16:creationId xmlns:a16="http://schemas.microsoft.com/office/drawing/2014/main" id="{269A5283-45E1-4D03-109A-A7E9BC8664B6}"/>
              </a:ext>
            </a:extLst>
          </p:cNvPr>
          <p:cNvSpPr>
            <a:spLocks noGrp="1"/>
          </p:cNvSpPr>
          <p:nvPr>
            <p:ph type="title"/>
          </p:nvPr>
        </p:nvSpPr>
        <p:spPr/>
        <p:txBody>
          <a:bodyPr/>
          <a:lstStyle/>
          <a:p>
            <a:r>
              <a:rPr lang="en-GB" dirty="0" err="1"/>
              <a:t>Vraag</a:t>
            </a:r>
            <a:r>
              <a:rPr lang="en-GB" dirty="0"/>
              <a:t> 4</a:t>
            </a:r>
          </a:p>
        </p:txBody>
      </p:sp>
      <p:sp>
        <p:nvSpPr>
          <p:cNvPr id="11" name="Content Placeholder 11">
            <a:extLst>
              <a:ext uri="{FF2B5EF4-FFF2-40B4-BE49-F238E27FC236}">
                <a16:creationId xmlns:a16="http://schemas.microsoft.com/office/drawing/2014/main" id="{54D80B89-7D8C-6873-8D6F-78B0B46D0A49}"/>
              </a:ext>
            </a:extLst>
          </p:cNvPr>
          <p:cNvSpPr>
            <a:spLocks noGrp="1"/>
          </p:cNvSpPr>
          <p:nvPr>
            <p:ph idx="1"/>
          </p:nvPr>
        </p:nvSpPr>
        <p:spPr>
          <a:xfrm>
            <a:off x="838200" y="1825625"/>
            <a:ext cx="10515600" cy="4401004"/>
          </a:xfrm>
        </p:spPr>
        <p:txBody>
          <a:bodyPr>
            <a:normAutofit/>
          </a:bodyPr>
          <a:lstStyle/>
          <a:p>
            <a:pPr marL="0" indent="0">
              <a:buNone/>
            </a:pPr>
            <a:r>
              <a:rPr lang="nl-NL" dirty="0"/>
              <a:t>Voer de volgende opdrachten uit gegeven de onderstaande lijst: </a:t>
            </a:r>
          </a:p>
          <a:p>
            <a:pPr marL="514350" indent="-514350">
              <a:buAutoNum type="arabicPeriod"/>
            </a:pPr>
            <a:r>
              <a:rPr lang="nl-NL" dirty="0"/>
              <a:t>Voeg een item toe aan de lijst. Maak hierbij gebruik van de ingebouwde functie append(). Print het eerste item uit de lijst </a:t>
            </a:r>
            <a:r>
              <a:rPr lang="nl-NL" dirty="0" err="1"/>
              <a:t>fruit_lijst</a:t>
            </a:r>
            <a:r>
              <a:rPr lang="nl-NL" dirty="0"/>
              <a:t>.</a:t>
            </a:r>
          </a:p>
          <a:p>
            <a:pPr marL="514350" indent="-514350">
              <a:buAutoNum type="arabicPeriod"/>
            </a:pPr>
            <a:r>
              <a:rPr lang="nl-NL" dirty="0"/>
              <a:t>Print het eerste item uit de lijst </a:t>
            </a:r>
            <a:r>
              <a:rPr lang="nl-NL" dirty="0" err="1"/>
              <a:t>fruit_lijst</a:t>
            </a:r>
            <a:r>
              <a:rPr lang="nl-NL" dirty="0"/>
              <a:t>.</a:t>
            </a:r>
          </a:p>
          <a:p>
            <a:pPr marL="514350" indent="-514350">
              <a:buAutoNum type="arabicPeriod"/>
            </a:pPr>
            <a:endParaRPr lang="nl-NL" dirty="0"/>
          </a:p>
          <a:p>
            <a:pPr marL="514350" indent="-514350">
              <a:buAutoNum type="arabicPeriod"/>
            </a:pPr>
            <a:endParaRPr lang="nl-NL" dirty="0"/>
          </a:p>
          <a:p>
            <a:pPr marL="0" indent="0">
              <a:buNone/>
            </a:pPr>
            <a:endParaRPr lang="nl-NL" dirty="0"/>
          </a:p>
        </p:txBody>
      </p:sp>
      <p:pic>
        <p:nvPicPr>
          <p:cNvPr id="16" name="Picture 15">
            <a:extLst>
              <a:ext uri="{FF2B5EF4-FFF2-40B4-BE49-F238E27FC236}">
                <a16:creationId xmlns:a16="http://schemas.microsoft.com/office/drawing/2014/main" id="{E0AC4B89-37ED-7E39-DB0C-73F9C25F7C1E}"/>
              </a:ext>
            </a:extLst>
          </p:cNvPr>
          <p:cNvPicPr>
            <a:picLocks noChangeAspect="1"/>
          </p:cNvPicPr>
          <p:nvPr/>
        </p:nvPicPr>
        <p:blipFill>
          <a:blip r:embed="rId2"/>
          <a:stretch>
            <a:fillRect/>
          </a:stretch>
        </p:blipFill>
        <p:spPr>
          <a:xfrm>
            <a:off x="881743" y="4406595"/>
            <a:ext cx="10667084" cy="1319291"/>
          </a:xfrm>
          <a:prstGeom prst="rect">
            <a:avLst/>
          </a:prstGeom>
        </p:spPr>
      </p:pic>
    </p:spTree>
    <p:extLst>
      <p:ext uri="{BB962C8B-B14F-4D97-AF65-F5344CB8AC3E}">
        <p14:creationId xmlns:p14="http://schemas.microsoft.com/office/powerpoint/2010/main" val="1127892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26122-1AAC-B709-F9B0-5D42004E24A9}"/>
            </a:ext>
          </a:extLst>
        </p:cNvPr>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F6506FE0-A3E7-9062-61EF-CE036CBEFCAE}"/>
              </a:ext>
            </a:extLst>
          </p:cNvPr>
          <p:cNvSpPr>
            <a:spLocks noGrp="1"/>
          </p:cNvSpPr>
          <p:nvPr>
            <p:ph idx="1"/>
          </p:nvPr>
        </p:nvSpPr>
        <p:spPr>
          <a:xfrm>
            <a:off x="838200" y="1825625"/>
            <a:ext cx="10515600" cy="4401004"/>
          </a:xfrm>
        </p:spPr>
        <p:txBody>
          <a:bodyPr>
            <a:normAutofit/>
          </a:bodyPr>
          <a:lstStyle/>
          <a:p>
            <a:pPr marL="0" indent="0">
              <a:buNone/>
            </a:pPr>
            <a:r>
              <a:rPr lang="nl-NL" dirty="0"/>
              <a:t>Wat is de uitkomst uit het volgende stukje code?</a:t>
            </a:r>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r>
              <a:rPr lang="nl-NL" dirty="0" err="1">
                <a:solidFill>
                  <a:srgbClr val="00B050"/>
                </a:solidFill>
              </a:rPr>
              <a:t>False</a:t>
            </a:r>
            <a:endParaRPr lang="nl-NL" dirty="0">
              <a:solidFill>
                <a:srgbClr val="00B050"/>
              </a:solidFill>
            </a:endParaRPr>
          </a:p>
        </p:txBody>
      </p:sp>
      <p:sp>
        <p:nvSpPr>
          <p:cNvPr id="2" name="Tijdelijke aanduiding voor datum 1">
            <a:extLst>
              <a:ext uri="{FF2B5EF4-FFF2-40B4-BE49-F238E27FC236}">
                <a16:creationId xmlns:a16="http://schemas.microsoft.com/office/drawing/2014/main" id="{BD858D20-85FA-1CDE-0E13-D33F65D09203}"/>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20A26281-AD2F-A7A4-B4EC-89E310466265}"/>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4988D17-388F-AD1B-033C-2589AED6F5F6}"/>
              </a:ext>
            </a:extLst>
          </p:cNvPr>
          <p:cNvSpPr>
            <a:spLocks noGrp="1"/>
          </p:cNvSpPr>
          <p:nvPr>
            <p:ph type="sldNum" sz="quarter" idx="12"/>
          </p:nvPr>
        </p:nvSpPr>
        <p:spPr/>
        <p:txBody>
          <a:bodyPr/>
          <a:lstStyle/>
          <a:p>
            <a:fld id="{96C9D0BA-D606-4546-9748-B07575EFE9B6}" type="slidenum">
              <a:rPr lang="en-GB" smtClean="0"/>
              <a:t>11</a:t>
            </a:fld>
            <a:endParaRPr lang="en-GB"/>
          </a:p>
        </p:txBody>
      </p:sp>
      <p:sp>
        <p:nvSpPr>
          <p:cNvPr id="5" name="Titel 4">
            <a:extLst>
              <a:ext uri="{FF2B5EF4-FFF2-40B4-BE49-F238E27FC236}">
                <a16:creationId xmlns:a16="http://schemas.microsoft.com/office/drawing/2014/main" id="{EC0D6431-2461-6F1A-278F-B9CC8AE3F99B}"/>
              </a:ext>
            </a:extLst>
          </p:cNvPr>
          <p:cNvSpPr>
            <a:spLocks noGrp="1"/>
          </p:cNvSpPr>
          <p:nvPr>
            <p:ph type="title"/>
          </p:nvPr>
        </p:nvSpPr>
        <p:spPr/>
        <p:txBody>
          <a:bodyPr/>
          <a:lstStyle/>
          <a:p>
            <a:r>
              <a:rPr lang="en-GB" dirty="0" err="1"/>
              <a:t>Vraag</a:t>
            </a:r>
            <a:r>
              <a:rPr lang="en-GB" dirty="0"/>
              <a:t> 5</a:t>
            </a:r>
          </a:p>
        </p:txBody>
      </p:sp>
      <p:pic>
        <p:nvPicPr>
          <p:cNvPr id="8" name="Picture 7">
            <a:extLst>
              <a:ext uri="{FF2B5EF4-FFF2-40B4-BE49-F238E27FC236}">
                <a16:creationId xmlns:a16="http://schemas.microsoft.com/office/drawing/2014/main" id="{D2478489-EA88-3635-7C11-3C5B95035E15}"/>
              </a:ext>
            </a:extLst>
          </p:cNvPr>
          <p:cNvPicPr>
            <a:picLocks noChangeAspect="1"/>
          </p:cNvPicPr>
          <p:nvPr/>
        </p:nvPicPr>
        <p:blipFill>
          <a:blip r:embed="rId2"/>
          <a:stretch>
            <a:fillRect/>
          </a:stretch>
        </p:blipFill>
        <p:spPr>
          <a:xfrm>
            <a:off x="923554" y="2445951"/>
            <a:ext cx="5315692" cy="2943636"/>
          </a:xfrm>
          <a:prstGeom prst="rect">
            <a:avLst/>
          </a:prstGeom>
        </p:spPr>
      </p:pic>
    </p:spTree>
    <p:extLst>
      <p:ext uri="{BB962C8B-B14F-4D97-AF65-F5344CB8AC3E}">
        <p14:creationId xmlns:p14="http://schemas.microsoft.com/office/powerpoint/2010/main" val="2689618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B9464-77A2-DB79-FFC8-FB1E6B97B7DA}"/>
            </a:ext>
          </a:extLst>
        </p:cNvPr>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1AACB632-A7BB-E420-3615-D7ADE2F2CBD1}"/>
              </a:ext>
            </a:extLst>
          </p:cNvPr>
          <p:cNvSpPr>
            <a:spLocks noGrp="1"/>
          </p:cNvSpPr>
          <p:nvPr>
            <p:ph idx="1"/>
          </p:nvPr>
        </p:nvSpPr>
        <p:spPr>
          <a:xfrm>
            <a:off x="838200" y="1825624"/>
            <a:ext cx="10515600" cy="4530725"/>
          </a:xfrm>
        </p:spPr>
        <p:txBody>
          <a:bodyPr>
            <a:normAutofit fontScale="62500" lnSpcReduction="20000"/>
          </a:bodyPr>
          <a:lstStyle/>
          <a:p>
            <a:pPr marL="0" indent="0">
              <a:buNone/>
            </a:pPr>
            <a:r>
              <a:rPr lang="nl-NL" dirty="0"/>
              <a:t>Wat is de uitkomst uit het volgende stukje code?</a:t>
            </a:r>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solidFill>
                <a:srgbClr val="00B050"/>
              </a:solidFill>
            </a:endParaRPr>
          </a:p>
          <a:p>
            <a:pPr marL="0" indent="0">
              <a:buNone/>
            </a:pPr>
            <a:r>
              <a:rPr lang="nl-NL" dirty="0" err="1">
                <a:solidFill>
                  <a:srgbClr val="00B050"/>
                </a:solidFill>
              </a:rPr>
              <a:t>False</a:t>
            </a:r>
            <a:endParaRPr lang="nl-NL" dirty="0">
              <a:solidFill>
                <a:srgbClr val="00B050"/>
              </a:solidFill>
            </a:endParaRPr>
          </a:p>
          <a:p>
            <a:pPr marL="0" indent="0">
              <a:buNone/>
            </a:pPr>
            <a:r>
              <a:rPr lang="nl-NL" dirty="0" err="1">
                <a:solidFill>
                  <a:srgbClr val="00B050"/>
                </a:solidFill>
              </a:rPr>
              <a:t>False</a:t>
            </a:r>
            <a:endParaRPr lang="nl-NL" dirty="0">
              <a:solidFill>
                <a:srgbClr val="00B050"/>
              </a:solidFill>
            </a:endParaRPr>
          </a:p>
          <a:p>
            <a:pPr marL="0" indent="0">
              <a:buNone/>
            </a:pPr>
            <a:r>
              <a:rPr lang="nl-NL" dirty="0">
                <a:solidFill>
                  <a:srgbClr val="00B050"/>
                </a:solidFill>
              </a:rPr>
              <a:t>True</a:t>
            </a:r>
          </a:p>
          <a:p>
            <a:pPr marL="0" indent="0">
              <a:buNone/>
            </a:pPr>
            <a:r>
              <a:rPr lang="nl-NL" dirty="0">
                <a:solidFill>
                  <a:srgbClr val="00B050"/>
                </a:solidFill>
              </a:rPr>
              <a:t>True</a:t>
            </a:r>
          </a:p>
          <a:p>
            <a:pPr marL="0" indent="0">
              <a:buNone/>
            </a:pPr>
            <a:r>
              <a:rPr lang="nl-NL" dirty="0">
                <a:solidFill>
                  <a:srgbClr val="00B050"/>
                </a:solidFill>
              </a:rPr>
              <a:t>True</a:t>
            </a:r>
          </a:p>
        </p:txBody>
      </p:sp>
      <p:sp>
        <p:nvSpPr>
          <p:cNvPr id="2" name="Tijdelijke aanduiding voor datum 1">
            <a:extLst>
              <a:ext uri="{FF2B5EF4-FFF2-40B4-BE49-F238E27FC236}">
                <a16:creationId xmlns:a16="http://schemas.microsoft.com/office/drawing/2014/main" id="{5AAE44C2-79A3-A897-0A0E-E177AFC30278}"/>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FD3E775-7013-864E-C91D-1E94A42F1744}"/>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F341EE10-0A65-3D35-310E-9D500DA8EBA4}"/>
              </a:ext>
            </a:extLst>
          </p:cNvPr>
          <p:cNvSpPr>
            <a:spLocks noGrp="1"/>
          </p:cNvSpPr>
          <p:nvPr>
            <p:ph type="sldNum" sz="quarter" idx="12"/>
          </p:nvPr>
        </p:nvSpPr>
        <p:spPr/>
        <p:txBody>
          <a:bodyPr/>
          <a:lstStyle/>
          <a:p>
            <a:fld id="{96C9D0BA-D606-4546-9748-B07575EFE9B6}" type="slidenum">
              <a:rPr lang="en-GB" smtClean="0"/>
              <a:t>12</a:t>
            </a:fld>
            <a:endParaRPr lang="en-GB"/>
          </a:p>
        </p:txBody>
      </p:sp>
      <p:sp>
        <p:nvSpPr>
          <p:cNvPr id="5" name="Titel 4">
            <a:extLst>
              <a:ext uri="{FF2B5EF4-FFF2-40B4-BE49-F238E27FC236}">
                <a16:creationId xmlns:a16="http://schemas.microsoft.com/office/drawing/2014/main" id="{B015BE18-205F-0797-BCB3-E8A4DBB4764C}"/>
              </a:ext>
            </a:extLst>
          </p:cNvPr>
          <p:cNvSpPr>
            <a:spLocks noGrp="1"/>
          </p:cNvSpPr>
          <p:nvPr>
            <p:ph type="title"/>
          </p:nvPr>
        </p:nvSpPr>
        <p:spPr/>
        <p:txBody>
          <a:bodyPr/>
          <a:lstStyle/>
          <a:p>
            <a:r>
              <a:rPr lang="en-GB" dirty="0" err="1"/>
              <a:t>Vraag</a:t>
            </a:r>
            <a:r>
              <a:rPr lang="en-GB" dirty="0"/>
              <a:t> 5</a:t>
            </a:r>
          </a:p>
        </p:txBody>
      </p:sp>
      <p:pic>
        <p:nvPicPr>
          <p:cNvPr id="8" name="Picture 7">
            <a:extLst>
              <a:ext uri="{FF2B5EF4-FFF2-40B4-BE49-F238E27FC236}">
                <a16:creationId xmlns:a16="http://schemas.microsoft.com/office/drawing/2014/main" id="{1C5DF7C9-C2D4-3997-D30E-6C90B366F9B0}"/>
              </a:ext>
            </a:extLst>
          </p:cNvPr>
          <p:cNvPicPr>
            <a:picLocks noChangeAspect="1"/>
          </p:cNvPicPr>
          <p:nvPr/>
        </p:nvPicPr>
        <p:blipFill>
          <a:blip r:embed="rId2"/>
          <a:stretch>
            <a:fillRect/>
          </a:stretch>
        </p:blipFill>
        <p:spPr>
          <a:xfrm>
            <a:off x="923554" y="2183640"/>
            <a:ext cx="3998440" cy="2214190"/>
          </a:xfrm>
          <a:prstGeom prst="rect">
            <a:avLst/>
          </a:prstGeom>
        </p:spPr>
      </p:pic>
    </p:spTree>
    <p:extLst>
      <p:ext uri="{BB962C8B-B14F-4D97-AF65-F5344CB8AC3E}">
        <p14:creationId xmlns:p14="http://schemas.microsoft.com/office/powerpoint/2010/main" val="1344812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CF564-0007-F5A2-C4C6-107DA9E10F38}"/>
            </a:ext>
          </a:extLst>
        </p:cNvPr>
        <p:cNvGrpSpPr/>
        <p:nvPr/>
      </p:nvGrpSpPr>
      <p:grpSpPr>
        <a:xfrm>
          <a:off x="0" y="0"/>
          <a:ext cx="0" cy="0"/>
          <a:chOff x="0" y="0"/>
          <a:chExt cx="0" cy="0"/>
        </a:xfrm>
      </p:grpSpPr>
      <p:sp>
        <p:nvSpPr>
          <p:cNvPr id="10" name="Content Placeholder 11">
            <a:extLst>
              <a:ext uri="{FF2B5EF4-FFF2-40B4-BE49-F238E27FC236}">
                <a16:creationId xmlns:a16="http://schemas.microsoft.com/office/drawing/2014/main" id="{F2294A3D-C675-C569-58A7-BF89EBC23872}"/>
              </a:ext>
            </a:extLst>
          </p:cNvPr>
          <p:cNvSpPr>
            <a:spLocks noGrp="1"/>
          </p:cNvSpPr>
          <p:nvPr>
            <p:ph idx="1"/>
          </p:nvPr>
        </p:nvSpPr>
        <p:spPr>
          <a:xfrm>
            <a:off x="838200" y="1825625"/>
            <a:ext cx="10515600" cy="4401004"/>
          </a:xfrm>
        </p:spPr>
        <p:txBody>
          <a:bodyPr>
            <a:normAutofit/>
          </a:bodyPr>
          <a:lstStyle/>
          <a:p>
            <a:pPr marL="0" indent="0">
              <a:buNone/>
            </a:pPr>
            <a:r>
              <a:rPr lang="nl-NL" dirty="0"/>
              <a:t>Welke 3 fouten zitten in de onderstaande code?</a:t>
            </a:r>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r>
              <a:rPr lang="nl-NL" dirty="0" err="1">
                <a:solidFill>
                  <a:srgbClr val="00B050"/>
                </a:solidFill>
              </a:rPr>
              <a:t>False</a:t>
            </a:r>
            <a:endParaRPr lang="nl-NL" dirty="0">
              <a:solidFill>
                <a:srgbClr val="00B050"/>
              </a:solidFill>
            </a:endParaRPr>
          </a:p>
        </p:txBody>
      </p:sp>
      <p:sp>
        <p:nvSpPr>
          <p:cNvPr id="2" name="Tijdelijke aanduiding voor datum 1">
            <a:extLst>
              <a:ext uri="{FF2B5EF4-FFF2-40B4-BE49-F238E27FC236}">
                <a16:creationId xmlns:a16="http://schemas.microsoft.com/office/drawing/2014/main" id="{369AE61D-681B-7352-10EC-4A7AB941B9CA}"/>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D14308C4-58BB-528D-6333-2A0A65994E2D}"/>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6FE9E018-4F88-E43D-196D-C4BA22B3599F}"/>
              </a:ext>
            </a:extLst>
          </p:cNvPr>
          <p:cNvSpPr>
            <a:spLocks noGrp="1"/>
          </p:cNvSpPr>
          <p:nvPr>
            <p:ph type="sldNum" sz="quarter" idx="12"/>
          </p:nvPr>
        </p:nvSpPr>
        <p:spPr/>
        <p:txBody>
          <a:bodyPr/>
          <a:lstStyle/>
          <a:p>
            <a:fld id="{96C9D0BA-D606-4546-9748-B07575EFE9B6}" type="slidenum">
              <a:rPr lang="en-GB" smtClean="0"/>
              <a:t>13</a:t>
            </a:fld>
            <a:endParaRPr lang="en-GB"/>
          </a:p>
        </p:txBody>
      </p:sp>
      <p:sp>
        <p:nvSpPr>
          <p:cNvPr id="5" name="Titel 4">
            <a:extLst>
              <a:ext uri="{FF2B5EF4-FFF2-40B4-BE49-F238E27FC236}">
                <a16:creationId xmlns:a16="http://schemas.microsoft.com/office/drawing/2014/main" id="{B1006F08-C905-CB22-CB59-8ADF14AEFD20}"/>
              </a:ext>
            </a:extLst>
          </p:cNvPr>
          <p:cNvSpPr>
            <a:spLocks noGrp="1"/>
          </p:cNvSpPr>
          <p:nvPr>
            <p:ph type="title"/>
          </p:nvPr>
        </p:nvSpPr>
        <p:spPr/>
        <p:txBody>
          <a:bodyPr/>
          <a:lstStyle/>
          <a:p>
            <a:r>
              <a:rPr lang="en-GB" dirty="0" err="1"/>
              <a:t>Vraag</a:t>
            </a:r>
            <a:r>
              <a:rPr lang="en-GB" dirty="0"/>
              <a:t> 6</a:t>
            </a:r>
          </a:p>
        </p:txBody>
      </p:sp>
      <p:pic>
        <p:nvPicPr>
          <p:cNvPr id="7" name="Picture 6">
            <a:extLst>
              <a:ext uri="{FF2B5EF4-FFF2-40B4-BE49-F238E27FC236}">
                <a16:creationId xmlns:a16="http://schemas.microsoft.com/office/drawing/2014/main" id="{C409564C-EF57-635C-3377-A71BD4CDF960}"/>
              </a:ext>
            </a:extLst>
          </p:cNvPr>
          <p:cNvPicPr>
            <a:picLocks noChangeAspect="1"/>
          </p:cNvPicPr>
          <p:nvPr/>
        </p:nvPicPr>
        <p:blipFill>
          <a:blip r:embed="rId2"/>
          <a:stretch>
            <a:fillRect/>
          </a:stretch>
        </p:blipFill>
        <p:spPr>
          <a:xfrm>
            <a:off x="958961" y="2390598"/>
            <a:ext cx="4896533" cy="2534004"/>
          </a:xfrm>
          <a:prstGeom prst="rect">
            <a:avLst/>
          </a:prstGeom>
        </p:spPr>
      </p:pic>
    </p:spTree>
    <p:extLst>
      <p:ext uri="{BB962C8B-B14F-4D97-AF65-F5344CB8AC3E}">
        <p14:creationId xmlns:p14="http://schemas.microsoft.com/office/powerpoint/2010/main" val="3437216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4FAA6-550E-B941-588B-ADE7837DB47D}"/>
            </a:ext>
          </a:extLst>
        </p:cNvPr>
        <p:cNvGrpSpPr/>
        <p:nvPr/>
      </p:nvGrpSpPr>
      <p:grpSpPr>
        <a:xfrm>
          <a:off x="0" y="0"/>
          <a:ext cx="0" cy="0"/>
          <a:chOff x="0" y="0"/>
          <a:chExt cx="0" cy="0"/>
        </a:xfrm>
      </p:grpSpPr>
      <p:sp>
        <p:nvSpPr>
          <p:cNvPr id="10" name="Content Placeholder 11">
            <a:extLst>
              <a:ext uri="{FF2B5EF4-FFF2-40B4-BE49-F238E27FC236}">
                <a16:creationId xmlns:a16="http://schemas.microsoft.com/office/drawing/2014/main" id="{65D06385-D0C3-72D0-94B8-A1978BD61767}"/>
              </a:ext>
            </a:extLst>
          </p:cNvPr>
          <p:cNvSpPr>
            <a:spLocks noGrp="1"/>
          </p:cNvSpPr>
          <p:nvPr>
            <p:ph idx="1"/>
          </p:nvPr>
        </p:nvSpPr>
        <p:spPr>
          <a:xfrm>
            <a:off x="838200" y="1825625"/>
            <a:ext cx="10515600" cy="4401004"/>
          </a:xfrm>
        </p:spPr>
        <p:txBody>
          <a:bodyPr>
            <a:normAutofit/>
          </a:bodyPr>
          <a:lstStyle/>
          <a:p>
            <a:pPr marL="0" indent="0">
              <a:buNone/>
            </a:pPr>
            <a:r>
              <a:rPr lang="nl-NL" dirty="0"/>
              <a:t>Welke 3 fouten zitten in de onderstaande code?</a:t>
            </a:r>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r>
              <a:rPr lang="nl-NL" sz="2400" dirty="0">
                <a:solidFill>
                  <a:srgbClr val="00B050"/>
                </a:solidFill>
              </a:rPr>
              <a:t>1. Dubbelepunt (:) na het opstellen van een </a:t>
            </a:r>
            <a:r>
              <a:rPr lang="nl-NL" sz="2400" dirty="0" err="1">
                <a:solidFill>
                  <a:srgbClr val="00B050"/>
                </a:solidFill>
              </a:rPr>
              <a:t>if</a:t>
            </a:r>
            <a:r>
              <a:rPr lang="nl-NL" sz="2400" dirty="0">
                <a:solidFill>
                  <a:srgbClr val="00B050"/>
                </a:solidFill>
              </a:rPr>
              <a:t>-statement.</a:t>
            </a:r>
          </a:p>
          <a:p>
            <a:pPr marL="0" indent="0">
              <a:buNone/>
            </a:pPr>
            <a:r>
              <a:rPr lang="nl-NL" sz="2400" dirty="0">
                <a:solidFill>
                  <a:srgbClr val="00B050"/>
                </a:solidFill>
              </a:rPr>
              <a:t>2. == in plaats van =.</a:t>
            </a:r>
          </a:p>
          <a:p>
            <a:pPr marL="0" indent="0">
              <a:buNone/>
            </a:pPr>
            <a:r>
              <a:rPr lang="nl-NL" sz="2400" dirty="0">
                <a:solidFill>
                  <a:srgbClr val="00B050"/>
                </a:solidFill>
              </a:rPr>
              <a:t>3. Print is een functie, daarachter moeten haakjes.</a:t>
            </a:r>
          </a:p>
          <a:p>
            <a:pPr marL="0" indent="0">
              <a:buNone/>
            </a:pPr>
            <a:endParaRPr lang="nl-NL" dirty="0"/>
          </a:p>
        </p:txBody>
      </p:sp>
      <p:sp>
        <p:nvSpPr>
          <p:cNvPr id="2" name="Tijdelijke aanduiding voor datum 1">
            <a:extLst>
              <a:ext uri="{FF2B5EF4-FFF2-40B4-BE49-F238E27FC236}">
                <a16:creationId xmlns:a16="http://schemas.microsoft.com/office/drawing/2014/main" id="{846474F4-AA7C-54A7-A413-8C01F80C6C73}"/>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37B706AE-0050-3E0E-6756-DFA7DF75610D}"/>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8A0AB3DD-C968-D0BF-FAEB-38ACF78FC547}"/>
              </a:ext>
            </a:extLst>
          </p:cNvPr>
          <p:cNvSpPr>
            <a:spLocks noGrp="1"/>
          </p:cNvSpPr>
          <p:nvPr>
            <p:ph type="sldNum" sz="quarter" idx="12"/>
          </p:nvPr>
        </p:nvSpPr>
        <p:spPr/>
        <p:txBody>
          <a:bodyPr/>
          <a:lstStyle/>
          <a:p>
            <a:fld id="{96C9D0BA-D606-4546-9748-B07575EFE9B6}" type="slidenum">
              <a:rPr lang="en-GB" smtClean="0"/>
              <a:t>14</a:t>
            </a:fld>
            <a:endParaRPr lang="en-GB"/>
          </a:p>
        </p:txBody>
      </p:sp>
      <p:sp>
        <p:nvSpPr>
          <p:cNvPr id="5" name="Titel 4">
            <a:extLst>
              <a:ext uri="{FF2B5EF4-FFF2-40B4-BE49-F238E27FC236}">
                <a16:creationId xmlns:a16="http://schemas.microsoft.com/office/drawing/2014/main" id="{ADEB52FE-7D3D-9425-260A-09C960EDE0D8}"/>
              </a:ext>
            </a:extLst>
          </p:cNvPr>
          <p:cNvSpPr>
            <a:spLocks noGrp="1"/>
          </p:cNvSpPr>
          <p:nvPr>
            <p:ph type="title"/>
          </p:nvPr>
        </p:nvSpPr>
        <p:spPr/>
        <p:txBody>
          <a:bodyPr/>
          <a:lstStyle/>
          <a:p>
            <a:r>
              <a:rPr lang="en-GB" dirty="0" err="1"/>
              <a:t>Vraag</a:t>
            </a:r>
            <a:r>
              <a:rPr lang="en-GB" dirty="0"/>
              <a:t> 6</a:t>
            </a:r>
          </a:p>
        </p:txBody>
      </p:sp>
      <p:pic>
        <p:nvPicPr>
          <p:cNvPr id="7" name="Picture 6">
            <a:extLst>
              <a:ext uri="{FF2B5EF4-FFF2-40B4-BE49-F238E27FC236}">
                <a16:creationId xmlns:a16="http://schemas.microsoft.com/office/drawing/2014/main" id="{22C71888-9C0D-087B-F2C4-FF48738657CA}"/>
              </a:ext>
            </a:extLst>
          </p:cNvPr>
          <p:cNvPicPr>
            <a:picLocks noChangeAspect="1"/>
          </p:cNvPicPr>
          <p:nvPr/>
        </p:nvPicPr>
        <p:blipFill>
          <a:blip r:embed="rId2"/>
          <a:stretch>
            <a:fillRect/>
          </a:stretch>
        </p:blipFill>
        <p:spPr>
          <a:xfrm>
            <a:off x="958961" y="2390598"/>
            <a:ext cx="4402253" cy="2278209"/>
          </a:xfrm>
          <a:prstGeom prst="rect">
            <a:avLst/>
          </a:prstGeom>
        </p:spPr>
      </p:pic>
    </p:spTree>
    <p:extLst>
      <p:ext uri="{BB962C8B-B14F-4D97-AF65-F5344CB8AC3E}">
        <p14:creationId xmlns:p14="http://schemas.microsoft.com/office/powerpoint/2010/main" val="3896418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D1DC4-CFD4-087A-62A6-E4704F688C9F}"/>
            </a:ext>
          </a:extLst>
        </p:cNvPr>
        <p:cNvGrpSpPr/>
        <p:nvPr/>
      </p:nvGrpSpPr>
      <p:grpSpPr>
        <a:xfrm>
          <a:off x="0" y="0"/>
          <a:ext cx="0" cy="0"/>
          <a:chOff x="0" y="0"/>
          <a:chExt cx="0" cy="0"/>
        </a:xfrm>
      </p:grpSpPr>
      <p:sp>
        <p:nvSpPr>
          <p:cNvPr id="10" name="Content Placeholder 11">
            <a:extLst>
              <a:ext uri="{FF2B5EF4-FFF2-40B4-BE49-F238E27FC236}">
                <a16:creationId xmlns:a16="http://schemas.microsoft.com/office/drawing/2014/main" id="{A63423EF-7E1A-374B-F014-33C5BF4F4608}"/>
              </a:ext>
            </a:extLst>
          </p:cNvPr>
          <p:cNvSpPr>
            <a:spLocks noGrp="1"/>
          </p:cNvSpPr>
          <p:nvPr>
            <p:ph idx="1"/>
          </p:nvPr>
        </p:nvSpPr>
        <p:spPr>
          <a:xfrm>
            <a:off x="838200" y="1825625"/>
            <a:ext cx="10515600" cy="4401004"/>
          </a:xfrm>
        </p:spPr>
        <p:txBody>
          <a:bodyPr>
            <a:normAutofit/>
          </a:bodyPr>
          <a:lstStyle/>
          <a:p>
            <a:pPr marL="0" indent="0" algn="l">
              <a:buNone/>
            </a:pPr>
            <a:r>
              <a:rPr lang="nl-NL" sz="2000" b="0" i="0" dirty="0">
                <a:effectLst/>
                <a:latin typeface="+mj-lt"/>
              </a:rPr>
              <a:t>In een project ben je erachter gekomen dat je vaak getallen bij elkaar op moet tellen. Je besluit hiervoor een functie aan te maken. Om dit te doen doorloop je de volgende stappen:</a:t>
            </a:r>
          </a:p>
          <a:p>
            <a:pPr algn="l">
              <a:buFont typeface="+mj-lt"/>
              <a:buAutoNum type="arabicPeriod"/>
            </a:pPr>
            <a:r>
              <a:rPr lang="nl-NL" sz="2000" b="0" i="0" dirty="0">
                <a:effectLst/>
                <a:latin typeface="+mj-lt"/>
              </a:rPr>
              <a:t>Schrijf een functie waarmee twee getallen bij elkaar op kunnen worden geteld.</a:t>
            </a:r>
          </a:p>
          <a:p>
            <a:pPr algn="l">
              <a:buFont typeface="+mj-lt"/>
              <a:buAutoNum type="arabicPeriod"/>
            </a:pPr>
            <a:r>
              <a:rPr lang="nl-NL" sz="2000" b="0" i="0" dirty="0">
                <a:effectLst/>
                <a:latin typeface="+mj-lt"/>
              </a:rPr>
              <a:t>Schrijf nu de code waarmee de functie kan worden uitgevoerd.</a:t>
            </a:r>
          </a:p>
          <a:p>
            <a:pPr algn="l">
              <a:buFont typeface="+mj-lt"/>
              <a:buAutoNum type="arabicPeriod"/>
            </a:pPr>
            <a:r>
              <a:rPr lang="nl-NL" sz="2000" b="0" i="0" dirty="0">
                <a:effectLst/>
                <a:latin typeface="+mj-lt"/>
              </a:rPr>
              <a:t>In Python zijn er 2 manieren om code te voorzien van commentaar. Gebruik beide manieren om je functie te voorzien van commentaar.</a:t>
            </a:r>
          </a:p>
          <a:p>
            <a:pPr marL="0" indent="0">
              <a:buNone/>
            </a:pPr>
            <a:endParaRPr lang="nl-NL" sz="2000" dirty="0">
              <a:latin typeface="+mj-lt"/>
            </a:endParaRPr>
          </a:p>
        </p:txBody>
      </p:sp>
      <p:sp>
        <p:nvSpPr>
          <p:cNvPr id="2" name="Tijdelijke aanduiding voor datum 1">
            <a:extLst>
              <a:ext uri="{FF2B5EF4-FFF2-40B4-BE49-F238E27FC236}">
                <a16:creationId xmlns:a16="http://schemas.microsoft.com/office/drawing/2014/main" id="{F72F3749-B717-ACFB-2562-FC43ECCC3D09}"/>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6130B48-1DDE-B64E-7434-3C61256F822D}"/>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F414CA61-5383-136E-CBBA-72AAF9866DBB}"/>
              </a:ext>
            </a:extLst>
          </p:cNvPr>
          <p:cNvSpPr>
            <a:spLocks noGrp="1"/>
          </p:cNvSpPr>
          <p:nvPr>
            <p:ph type="sldNum" sz="quarter" idx="12"/>
          </p:nvPr>
        </p:nvSpPr>
        <p:spPr/>
        <p:txBody>
          <a:bodyPr/>
          <a:lstStyle/>
          <a:p>
            <a:fld id="{96C9D0BA-D606-4546-9748-B07575EFE9B6}" type="slidenum">
              <a:rPr lang="en-GB" smtClean="0"/>
              <a:t>15</a:t>
            </a:fld>
            <a:endParaRPr lang="en-GB"/>
          </a:p>
        </p:txBody>
      </p:sp>
      <p:sp>
        <p:nvSpPr>
          <p:cNvPr id="5" name="Titel 4">
            <a:extLst>
              <a:ext uri="{FF2B5EF4-FFF2-40B4-BE49-F238E27FC236}">
                <a16:creationId xmlns:a16="http://schemas.microsoft.com/office/drawing/2014/main" id="{C2A4AF7D-2086-A1A3-54E1-9D98DE43E001}"/>
              </a:ext>
            </a:extLst>
          </p:cNvPr>
          <p:cNvSpPr>
            <a:spLocks noGrp="1"/>
          </p:cNvSpPr>
          <p:nvPr>
            <p:ph type="title"/>
          </p:nvPr>
        </p:nvSpPr>
        <p:spPr/>
        <p:txBody>
          <a:bodyPr/>
          <a:lstStyle/>
          <a:p>
            <a:r>
              <a:rPr lang="en-GB" dirty="0" err="1"/>
              <a:t>Vraag</a:t>
            </a:r>
            <a:r>
              <a:rPr lang="en-GB" dirty="0"/>
              <a:t> 7</a:t>
            </a:r>
          </a:p>
        </p:txBody>
      </p:sp>
    </p:spTree>
    <p:extLst>
      <p:ext uri="{BB962C8B-B14F-4D97-AF65-F5344CB8AC3E}">
        <p14:creationId xmlns:p14="http://schemas.microsoft.com/office/powerpoint/2010/main" val="137289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91BC3-B303-30C4-9BEB-FC227A2AE008}"/>
            </a:ext>
          </a:extLst>
        </p:cNvPr>
        <p:cNvGrpSpPr/>
        <p:nvPr/>
      </p:nvGrpSpPr>
      <p:grpSpPr>
        <a:xfrm>
          <a:off x="0" y="0"/>
          <a:ext cx="0" cy="0"/>
          <a:chOff x="0" y="0"/>
          <a:chExt cx="0" cy="0"/>
        </a:xfrm>
      </p:grpSpPr>
      <p:sp>
        <p:nvSpPr>
          <p:cNvPr id="10" name="Content Placeholder 11">
            <a:extLst>
              <a:ext uri="{FF2B5EF4-FFF2-40B4-BE49-F238E27FC236}">
                <a16:creationId xmlns:a16="http://schemas.microsoft.com/office/drawing/2014/main" id="{81320A03-E5E0-1E77-EFE4-4D1C8A950C08}"/>
              </a:ext>
            </a:extLst>
          </p:cNvPr>
          <p:cNvSpPr>
            <a:spLocks noGrp="1"/>
          </p:cNvSpPr>
          <p:nvPr>
            <p:ph idx="1"/>
          </p:nvPr>
        </p:nvSpPr>
        <p:spPr>
          <a:xfrm>
            <a:off x="838200" y="1825625"/>
            <a:ext cx="10515600" cy="4401004"/>
          </a:xfrm>
        </p:spPr>
        <p:txBody>
          <a:bodyPr>
            <a:normAutofit/>
          </a:bodyPr>
          <a:lstStyle/>
          <a:p>
            <a:pPr marL="0" indent="0" algn="l">
              <a:buNone/>
            </a:pPr>
            <a:r>
              <a:rPr lang="nl-NL" sz="2000" b="0" i="0" dirty="0">
                <a:effectLst/>
                <a:latin typeface="+mj-lt"/>
              </a:rPr>
              <a:t>In een project ben je erachter gekomen dat je vaak getallen bij elkaar op moet tellen. Je besluit hiervoor een functie aan te maken. Om dit te doen doorloop je de volgende stappen:</a:t>
            </a:r>
          </a:p>
          <a:p>
            <a:pPr algn="l">
              <a:buFont typeface="+mj-lt"/>
              <a:buAutoNum type="arabicPeriod"/>
            </a:pPr>
            <a:r>
              <a:rPr lang="nl-NL" sz="2000" b="0" i="0" dirty="0">
                <a:effectLst/>
                <a:latin typeface="+mj-lt"/>
              </a:rPr>
              <a:t>Schrijf een functie waarmee twee getallen bij elkaar op kunnen worden geteld.</a:t>
            </a:r>
          </a:p>
          <a:p>
            <a:pPr algn="l">
              <a:buFont typeface="+mj-lt"/>
              <a:buAutoNum type="arabicPeriod"/>
            </a:pPr>
            <a:r>
              <a:rPr lang="nl-NL" sz="2000" b="0" i="0" dirty="0">
                <a:effectLst/>
                <a:latin typeface="+mj-lt"/>
              </a:rPr>
              <a:t>Schrijf nu de code waarmee de functie kan worden uitgevoerd.</a:t>
            </a:r>
          </a:p>
          <a:p>
            <a:pPr algn="l">
              <a:buFont typeface="+mj-lt"/>
              <a:buAutoNum type="arabicPeriod"/>
            </a:pPr>
            <a:r>
              <a:rPr lang="nl-NL" sz="2000" b="0" i="0" dirty="0">
                <a:effectLst/>
                <a:latin typeface="+mj-lt"/>
              </a:rPr>
              <a:t>In Python zijn er 2 manieren om code te voorzien van commentaar. Gebruik beide manieren om je functie te voorzien van commentaar.</a:t>
            </a:r>
          </a:p>
          <a:p>
            <a:pPr marL="0" indent="0">
              <a:buNone/>
            </a:pPr>
            <a:endParaRPr lang="nl-NL" sz="2000" dirty="0">
              <a:latin typeface="+mj-lt"/>
            </a:endParaRPr>
          </a:p>
        </p:txBody>
      </p:sp>
      <p:sp>
        <p:nvSpPr>
          <p:cNvPr id="2" name="Tijdelijke aanduiding voor datum 1">
            <a:extLst>
              <a:ext uri="{FF2B5EF4-FFF2-40B4-BE49-F238E27FC236}">
                <a16:creationId xmlns:a16="http://schemas.microsoft.com/office/drawing/2014/main" id="{9DC42C5C-56C5-B86D-125E-42242D2464A4}"/>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5C52D19A-149D-38EB-94E0-E7C2320B9E9D}"/>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A14AAC7A-6702-FA71-5B1A-749926AD34BB}"/>
              </a:ext>
            </a:extLst>
          </p:cNvPr>
          <p:cNvSpPr>
            <a:spLocks noGrp="1"/>
          </p:cNvSpPr>
          <p:nvPr>
            <p:ph type="sldNum" sz="quarter" idx="12"/>
          </p:nvPr>
        </p:nvSpPr>
        <p:spPr/>
        <p:txBody>
          <a:bodyPr/>
          <a:lstStyle/>
          <a:p>
            <a:fld id="{96C9D0BA-D606-4546-9748-B07575EFE9B6}" type="slidenum">
              <a:rPr lang="en-GB" smtClean="0"/>
              <a:t>16</a:t>
            </a:fld>
            <a:endParaRPr lang="en-GB"/>
          </a:p>
        </p:txBody>
      </p:sp>
      <p:sp>
        <p:nvSpPr>
          <p:cNvPr id="5" name="Titel 4">
            <a:extLst>
              <a:ext uri="{FF2B5EF4-FFF2-40B4-BE49-F238E27FC236}">
                <a16:creationId xmlns:a16="http://schemas.microsoft.com/office/drawing/2014/main" id="{EB9321F2-EB09-3D83-3089-B856B4ABE727}"/>
              </a:ext>
            </a:extLst>
          </p:cNvPr>
          <p:cNvSpPr>
            <a:spLocks noGrp="1"/>
          </p:cNvSpPr>
          <p:nvPr>
            <p:ph type="title"/>
          </p:nvPr>
        </p:nvSpPr>
        <p:spPr/>
        <p:txBody>
          <a:bodyPr/>
          <a:lstStyle/>
          <a:p>
            <a:r>
              <a:rPr lang="en-GB" dirty="0" err="1"/>
              <a:t>Vraag</a:t>
            </a:r>
            <a:r>
              <a:rPr lang="en-GB" dirty="0"/>
              <a:t> 7</a:t>
            </a:r>
          </a:p>
        </p:txBody>
      </p:sp>
      <p:pic>
        <p:nvPicPr>
          <p:cNvPr id="1026" name="Picture 2">
            <a:extLst>
              <a:ext uri="{FF2B5EF4-FFF2-40B4-BE49-F238E27FC236}">
                <a16:creationId xmlns:a16="http://schemas.microsoft.com/office/drawing/2014/main" id="{F5AFA120-0D64-001C-E6A1-10854E2D7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262944"/>
            <a:ext cx="6727371" cy="1817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53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17</a:t>
            </a:fld>
            <a:endParaRPr lang="en-GB"/>
          </a:p>
        </p:txBody>
      </p:sp>
      <p:sp>
        <p:nvSpPr>
          <p:cNvPr id="7" name="Title 6">
            <a:extLst>
              <a:ext uri="{FF2B5EF4-FFF2-40B4-BE49-F238E27FC236}">
                <a16:creationId xmlns:a16="http://schemas.microsoft.com/office/drawing/2014/main" id="{35C7B34D-D9BC-2B76-0D87-0F49626AECB3}"/>
              </a:ext>
            </a:extLst>
          </p:cNvPr>
          <p:cNvSpPr>
            <a:spLocks noGrp="1"/>
          </p:cNvSpPr>
          <p:nvPr>
            <p:ph type="title"/>
          </p:nvPr>
        </p:nvSpPr>
        <p:spPr/>
        <p:txBody>
          <a:bodyPr/>
          <a:lstStyle/>
          <a:p>
            <a:r>
              <a:rPr lang="nl-NL" dirty="0"/>
              <a:t>Pauze</a:t>
            </a:r>
          </a:p>
        </p:txBody>
      </p:sp>
      <p:pic>
        <p:nvPicPr>
          <p:cNvPr id="2054" name="Picture 6">
            <a:extLst>
              <a:ext uri="{FF2B5EF4-FFF2-40B4-BE49-F238E27FC236}">
                <a16:creationId xmlns:a16="http://schemas.microsoft.com/office/drawing/2014/main" id="{C6134607-4F5C-1B16-F009-FC5AC0D61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2635" y="1881326"/>
            <a:ext cx="3790765" cy="3790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955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18</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a:t>De </a:t>
            </a:r>
            <a:r>
              <a:rPr lang="en-GB" dirty="0" err="1"/>
              <a:t>eindopdracht</a:t>
            </a:r>
            <a:r>
              <a:rPr lang="en-GB" dirty="0"/>
              <a:t> - </a:t>
            </a:r>
            <a:r>
              <a:rPr lang="en-GB" dirty="0" err="1"/>
              <a:t>Beschrijving</a:t>
            </a:r>
            <a:endParaRPr lang="en-GB" dirty="0"/>
          </a:p>
        </p:txBody>
      </p:sp>
      <p:sp>
        <p:nvSpPr>
          <p:cNvPr id="6" name="Tijdelijke aanduiding voor inhoud 5">
            <a:extLst>
              <a:ext uri="{FF2B5EF4-FFF2-40B4-BE49-F238E27FC236}">
                <a16:creationId xmlns:a16="http://schemas.microsoft.com/office/drawing/2014/main" id="{88970A32-C9CB-99FE-8409-130DF33E589A}"/>
              </a:ext>
            </a:extLst>
          </p:cNvPr>
          <p:cNvSpPr>
            <a:spLocks noGrp="1"/>
          </p:cNvSpPr>
          <p:nvPr>
            <p:ph idx="1"/>
          </p:nvPr>
        </p:nvSpPr>
        <p:spPr>
          <a:xfrm>
            <a:off x="838200" y="1825625"/>
            <a:ext cx="10515600" cy="4149047"/>
          </a:xfrm>
        </p:spPr>
        <p:txBody>
          <a:bodyPr/>
          <a:lstStyle/>
          <a:p>
            <a:r>
              <a:rPr lang="en-GB" dirty="0"/>
              <a:t>Analyse dataset </a:t>
            </a:r>
            <a:r>
              <a:rPr lang="en-GB" dirty="0" err="1"/>
              <a:t>electriciteitverbruik</a:t>
            </a:r>
            <a:r>
              <a:rPr lang="en-GB" dirty="0"/>
              <a:t> in Nederland</a:t>
            </a:r>
          </a:p>
          <a:p>
            <a:r>
              <a:rPr lang="en-GB" dirty="0" err="1"/>
              <a:t>Datavisualisatie</a:t>
            </a:r>
            <a:endParaRPr lang="en-GB" dirty="0"/>
          </a:p>
          <a:p>
            <a:r>
              <a:rPr lang="en-GB" dirty="0" err="1"/>
              <a:t>Beschrijving</a:t>
            </a:r>
            <a:endParaRPr lang="en-GB" dirty="0"/>
          </a:p>
          <a:p>
            <a:r>
              <a:rPr lang="en-GB" dirty="0" err="1"/>
              <a:t>Advies</a:t>
            </a:r>
            <a:endParaRPr lang="en-GB" dirty="0"/>
          </a:p>
        </p:txBody>
      </p:sp>
    </p:spTree>
    <p:extLst>
      <p:ext uri="{BB962C8B-B14F-4D97-AF65-F5344CB8AC3E}">
        <p14:creationId xmlns:p14="http://schemas.microsoft.com/office/powerpoint/2010/main" val="1067302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13308-9010-2265-FC37-1D200CF0799E}"/>
            </a:ext>
          </a:extLst>
        </p:cNvPr>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A3786A7-51A2-4C78-AEFC-95048473749F}"/>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0F67F5ED-E0D9-EF7E-99C8-C7506092D343}"/>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21CAF913-EE85-79F3-939B-B714231C56BD}"/>
              </a:ext>
            </a:extLst>
          </p:cNvPr>
          <p:cNvSpPr>
            <a:spLocks noGrp="1"/>
          </p:cNvSpPr>
          <p:nvPr>
            <p:ph type="sldNum" sz="quarter" idx="12"/>
          </p:nvPr>
        </p:nvSpPr>
        <p:spPr/>
        <p:txBody>
          <a:bodyPr/>
          <a:lstStyle/>
          <a:p>
            <a:fld id="{96C9D0BA-D606-4546-9748-B07575EFE9B6}" type="slidenum">
              <a:rPr lang="en-GB" smtClean="0"/>
              <a:t>19</a:t>
            </a:fld>
            <a:endParaRPr lang="en-GB"/>
          </a:p>
        </p:txBody>
      </p:sp>
      <p:sp>
        <p:nvSpPr>
          <p:cNvPr id="5" name="Titel 4">
            <a:extLst>
              <a:ext uri="{FF2B5EF4-FFF2-40B4-BE49-F238E27FC236}">
                <a16:creationId xmlns:a16="http://schemas.microsoft.com/office/drawing/2014/main" id="{366C4022-DBE7-22D2-E672-5D77C366011A}"/>
              </a:ext>
            </a:extLst>
          </p:cNvPr>
          <p:cNvSpPr>
            <a:spLocks noGrp="1"/>
          </p:cNvSpPr>
          <p:nvPr>
            <p:ph type="title"/>
          </p:nvPr>
        </p:nvSpPr>
        <p:spPr/>
        <p:txBody>
          <a:bodyPr/>
          <a:lstStyle/>
          <a:p>
            <a:r>
              <a:rPr lang="en-GB" dirty="0"/>
              <a:t>De </a:t>
            </a:r>
            <a:r>
              <a:rPr lang="en-GB" dirty="0" err="1"/>
              <a:t>eindopdracht</a:t>
            </a:r>
            <a:r>
              <a:rPr lang="en-GB" dirty="0"/>
              <a:t> - Tools</a:t>
            </a:r>
          </a:p>
        </p:txBody>
      </p:sp>
      <p:pic>
        <p:nvPicPr>
          <p:cNvPr id="1026" name="Picture 2" descr="Google Colab">
            <a:extLst>
              <a:ext uri="{FF2B5EF4-FFF2-40B4-BE49-F238E27FC236}">
                <a16:creationId xmlns:a16="http://schemas.microsoft.com/office/drawing/2014/main" id="{0E4A853B-F0C4-4797-B4B7-AFD54A8B0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629518"/>
            <a:ext cx="24765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13101F1-755A-D6C3-5603-6ED9C6DF7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4685" y="2917437"/>
            <a:ext cx="2582945" cy="17878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858A102-1F9C-B921-D33A-C2F8E77D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3681" y="3977324"/>
            <a:ext cx="3094652" cy="12511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tomising figures in Matplotlib">
            <a:extLst>
              <a:ext uri="{FF2B5EF4-FFF2-40B4-BE49-F238E27FC236}">
                <a16:creationId xmlns:a16="http://schemas.microsoft.com/office/drawing/2014/main" id="{7A5E1B27-EC85-4675-09D2-8F18A9B549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9886" y="4984750"/>
            <a:ext cx="4114801"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5E1EA8A-021F-3A55-2020-6B5BC56625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3155" y="626998"/>
            <a:ext cx="2127380" cy="212738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8F451111-9B64-110A-31E2-FC6E721AEB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81400" y="1493799"/>
            <a:ext cx="4383776" cy="1257234"/>
          </a:xfrm>
          <a:prstGeom prst="rect">
            <a:avLst/>
          </a:prstGeom>
        </p:spPr>
      </p:pic>
    </p:spTree>
    <p:extLst>
      <p:ext uri="{BB962C8B-B14F-4D97-AF65-F5344CB8AC3E}">
        <p14:creationId xmlns:p14="http://schemas.microsoft.com/office/powerpoint/2010/main" val="1295592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2</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err="1"/>
              <a:t>Inhoud</a:t>
            </a:r>
            <a:endParaRPr lang="en-GB" dirty="0"/>
          </a:p>
        </p:txBody>
      </p:sp>
      <p:sp>
        <p:nvSpPr>
          <p:cNvPr id="6" name="Tijdelijke aanduiding voor inhoud 5">
            <a:extLst>
              <a:ext uri="{FF2B5EF4-FFF2-40B4-BE49-F238E27FC236}">
                <a16:creationId xmlns:a16="http://schemas.microsoft.com/office/drawing/2014/main" id="{5607DDF2-4BD5-AE44-B338-9D054C7D1C9E}"/>
              </a:ext>
            </a:extLst>
          </p:cNvPr>
          <p:cNvSpPr>
            <a:spLocks noGrp="1"/>
          </p:cNvSpPr>
          <p:nvPr>
            <p:ph idx="1"/>
          </p:nvPr>
        </p:nvSpPr>
        <p:spPr>
          <a:xfrm>
            <a:off x="838200" y="1825625"/>
            <a:ext cx="10515600" cy="4149047"/>
          </a:xfrm>
        </p:spPr>
        <p:txBody>
          <a:bodyPr/>
          <a:lstStyle/>
          <a:p>
            <a:r>
              <a:rPr lang="en-GB" dirty="0" err="1"/>
              <a:t>Oefentoets</a:t>
            </a:r>
            <a:endParaRPr lang="en-GB" dirty="0"/>
          </a:p>
          <a:p>
            <a:r>
              <a:rPr lang="en-GB" dirty="0"/>
              <a:t>De </a:t>
            </a:r>
            <a:r>
              <a:rPr lang="en-GB" dirty="0" err="1"/>
              <a:t>eindopdracht</a:t>
            </a:r>
            <a:endParaRPr lang="en-GB" dirty="0"/>
          </a:p>
          <a:p>
            <a:pPr lvl="1"/>
            <a:r>
              <a:rPr lang="en-GB" dirty="0" err="1"/>
              <a:t>Beschrijving</a:t>
            </a:r>
            <a:endParaRPr lang="en-GB" dirty="0"/>
          </a:p>
          <a:p>
            <a:pPr lvl="1"/>
            <a:r>
              <a:rPr lang="en-GB" dirty="0"/>
              <a:t>Tools</a:t>
            </a:r>
          </a:p>
          <a:p>
            <a:pPr lvl="1"/>
            <a:r>
              <a:rPr lang="en-GB" dirty="0" err="1"/>
              <a:t>Voorbeeld</a:t>
            </a:r>
            <a:endParaRPr lang="en-GB" dirty="0"/>
          </a:p>
          <a:p>
            <a:pPr lvl="1"/>
            <a:r>
              <a:rPr lang="en-GB" dirty="0" err="1"/>
              <a:t>Beoordeling</a:t>
            </a:r>
            <a:endParaRPr lang="en-GB" dirty="0"/>
          </a:p>
          <a:p>
            <a:r>
              <a:rPr lang="en-GB" dirty="0"/>
              <a:t>En nu?</a:t>
            </a:r>
          </a:p>
          <a:p>
            <a:endParaRPr lang="en-GB" dirty="0"/>
          </a:p>
        </p:txBody>
      </p:sp>
    </p:spTree>
    <p:extLst>
      <p:ext uri="{BB962C8B-B14F-4D97-AF65-F5344CB8AC3E}">
        <p14:creationId xmlns:p14="http://schemas.microsoft.com/office/powerpoint/2010/main" val="1631541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D3B27-C804-1E7C-AC76-DBCB9EA5092E}"/>
            </a:ext>
          </a:extLst>
        </p:cNvPr>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A8C6F088-F02E-D315-AF8C-F960657950B9}"/>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2FB4195F-51CA-0EB5-11AB-AAF6D4CD8F67}"/>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897960DE-192D-8964-9919-814D85533DD8}"/>
              </a:ext>
            </a:extLst>
          </p:cNvPr>
          <p:cNvSpPr>
            <a:spLocks noGrp="1"/>
          </p:cNvSpPr>
          <p:nvPr>
            <p:ph type="sldNum" sz="quarter" idx="12"/>
          </p:nvPr>
        </p:nvSpPr>
        <p:spPr/>
        <p:txBody>
          <a:bodyPr/>
          <a:lstStyle/>
          <a:p>
            <a:fld id="{96C9D0BA-D606-4546-9748-B07575EFE9B6}" type="slidenum">
              <a:rPr lang="en-GB" smtClean="0"/>
              <a:t>20</a:t>
            </a:fld>
            <a:endParaRPr lang="en-GB"/>
          </a:p>
        </p:txBody>
      </p:sp>
      <p:sp>
        <p:nvSpPr>
          <p:cNvPr id="5" name="Titel 4">
            <a:extLst>
              <a:ext uri="{FF2B5EF4-FFF2-40B4-BE49-F238E27FC236}">
                <a16:creationId xmlns:a16="http://schemas.microsoft.com/office/drawing/2014/main" id="{E4843D3D-D5D3-AF06-0326-9B358E36D520}"/>
              </a:ext>
            </a:extLst>
          </p:cNvPr>
          <p:cNvSpPr>
            <a:spLocks noGrp="1"/>
          </p:cNvSpPr>
          <p:nvPr>
            <p:ph type="title"/>
          </p:nvPr>
        </p:nvSpPr>
        <p:spPr/>
        <p:txBody>
          <a:bodyPr/>
          <a:lstStyle/>
          <a:p>
            <a:r>
              <a:rPr lang="en-GB" dirty="0"/>
              <a:t>De </a:t>
            </a:r>
            <a:r>
              <a:rPr lang="en-GB" dirty="0" err="1"/>
              <a:t>eindopdracht</a:t>
            </a:r>
            <a:r>
              <a:rPr lang="en-GB" dirty="0"/>
              <a:t> - </a:t>
            </a:r>
            <a:r>
              <a:rPr lang="en-GB" dirty="0" err="1"/>
              <a:t>Voorbeeld</a:t>
            </a:r>
            <a:endParaRPr lang="en-GB" dirty="0"/>
          </a:p>
        </p:txBody>
      </p:sp>
      <p:pic>
        <p:nvPicPr>
          <p:cNvPr id="2050" name="Picture 2">
            <a:extLst>
              <a:ext uri="{FF2B5EF4-FFF2-40B4-BE49-F238E27FC236}">
                <a16:creationId xmlns:a16="http://schemas.microsoft.com/office/drawing/2014/main" id="{4EB89DD9-0FA0-F440-E594-CE691BAAE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984" y="1595535"/>
            <a:ext cx="3979506" cy="39795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3F71D0E-9528-6D51-8354-80FF063DE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045" y="1595535"/>
            <a:ext cx="2042699" cy="25817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9DB5E09-023B-AD9D-9595-A35BC07FB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1224" y="3594489"/>
            <a:ext cx="1916041" cy="2761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551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CBCAD-147A-C07B-F04E-1B1B6FF287F6}"/>
            </a:ext>
          </a:extLst>
        </p:cNvPr>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22DF4D7F-FDA3-066B-85CD-D6FAEA30AC8D}"/>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5F471F3-E215-DF1B-1DB1-5D40CFC519F6}"/>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349C117B-12C5-2C88-6115-307ACC01AEFA}"/>
              </a:ext>
            </a:extLst>
          </p:cNvPr>
          <p:cNvSpPr>
            <a:spLocks noGrp="1"/>
          </p:cNvSpPr>
          <p:nvPr>
            <p:ph type="sldNum" sz="quarter" idx="12"/>
          </p:nvPr>
        </p:nvSpPr>
        <p:spPr/>
        <p:txBody>
          <a:bodyPr/>
          <a:lstStyle/>
          <a:p>
            <a:fld id="{96C9D0BA-D606-4546-9748-B07575EFE9B6}" type="slidenum">
              <a:rPr lang="en-GB" smtClean="0"/>
              <a:t>21</a:t>
            </a:fld>
            <a:endParaRPr lang="en-GB"/>
          </a:p>
        </p:txBody>
      </p:sp>
      <p:sp>
        <p:nvSpPr>
          <p:cNvPr id="5" name="Titel 4">
            <a:extLst>
              <a:ext uri="{FF2B5EF4-FFF2-40B4-BE49-F238E27FC236}">
                <a16:creationId xmlns:a16="http://schemas.microsoft.com/office/drawing/2014/main" id="{C6DAA0C2-C5EC-2365-3417-62C9E94C40F5}"/>
              </a:ext>
            </a:extLst>
          </p:cNvPr>
          <p:cNvSpPr>
            <a:spLocks noGrp="1"/>
          </p:cNvSpPr>
          <p:nvPr>
            <p:ph type="title"/>
          </p:nvPr>
        </p:nvSpPr>
        <p:spPr/>
        <p:txBody>
          <a:bodyPr/>
          <a:lstStyle/>
          <a:p>
            <a:r>
              <a:rPr lang="en-GB" dirty="0"/>
              <a:t>De </a:t>
            </a:r>
            <a:r>
              <a:rPr lang="en-GB" dirty="0" err="1"/>
              <a:t>eindopdracht</a:t>
            </a:r>
            <a:r>
              <a:rPr lang="en-GB" dirty="0"/>
              <a:t> - </a:t>
            </a:r>
            <a:r>
              <a:rPr lang="en-GB" dirty="0" err="1"/>
              <a:t>Beoordeling</a:t>
            </a:r>
            <a:endParaRPr lang="en-GB" dirty="0"/>
          </a:p>
        </p:txBody>
      </p:sp>
      <p:sp>
        <p:nvSpPr>
          <p:cNvPr id="6" name="Tijdelijke aanduiding voor inhoud 5">
            <a:extLst>
              <a:ext uri="{FF2B5EF4-FFF2-40B4-BE49-F238E27FC236}">
                <a16:creationId xmlns:a16="http://schemas.microsoft.com/office/drawing/2014/main" id="{6D0725B1-2326-5C6B-BF27-890A6F016DDB}"/>
              </a:ext>
            </a:extLst>
          </p:cNvPr>
          <p:cNvSpPr>
            <a:spLocks noGrp="1"/>
          </p:cNvSpPr>
          <p:nvPr>
            <p:ph idx="1"/>
          </p:nvPr>
        </p:nvSpPr>
        <p:spPr>
          <a:xfrm>
            <a:off x="838200" y="1825625"/>
            <a:ext cx="3379237" cy="4368346"/>
          </a:xfrm>
        </p:spPr>
        <p:txBody>
          <a:bodyPr>
            <a:normAutofit fontScale="92500"/>
          </a:bodyPr>
          <a:lstStyle/>
          <a:p>
            <a:pPr marL="0" indent="0">
              <a:buNone/>
            </a:pPr>
            <a:r>
              <a:rPr lang="en-GB" sz="3200" u="sng" dirty="0"/>
              <a:t>Code (33%)</a:t>
            </a:r>
          </a:p>
          <a:p>
            <a:r>
              <a:rPr lang="nl-NL" sz="1800" dirty="0"/>
              <a:t>De code is leesbaar. </a:t>
            </a:r>
          </a:p>
          <a:p>
            <a:r>
              <a:rPr lang="nl-NL" sz="1800" dirty="0"/>
              <a:t>De code is voorzien van commentaar. </a:t>
            </a:r>
          </a:p>
          <a:p>
            <a:r>
              <a:rPr lang="nl-NL" sz="1800" dirty="0"/>
              <a:t>Het commentaar beschrijft wat de code doet en geeft uitleg over de gezette denkstappen.</a:t>
            </a:r>
          </a:p>
          <a:p>
            <a:r>
              <a:rPr lang="nl-NL" sz="1800" dirty="0"/>
              <a:t>De code is functioneel, waarbij de gezette denkstappen in het commentaar zijn opgenomen.</a:t>
            </a:r>
          </a:p>
          <a:p>
            <a:r>
              <a:rPr lang="nl-NL" sz="1800" dirty="0"/>
              <a:t>De code is zelf geschreven. </a:t>
            </a:r>
          </a:p>
          <a:p>
            <a:r>
              <a:rPr lang="nl-NL" sz="1800" dirty="0"/>
              <a:t>De code is van voldoende niveau.</a:t>
            </a:r>
            <a:endParaRPr lang="en-GB" sz="1800" dirty="0"/>
          </a:p>
        </p:txBody>
      </p:sp>
      <p:sp>
        <p:nvSpPr>
          <p:cNvPr id="7" name="Tijdelijke aanduiding voor inhoud 5">
            <a:extLst>
              <a:ext uri="{FF2B5EF4-FFF2-40B4-BE49-F238E27FC236}">
                <a16:creationId xmlns:a16="http://schemas.microsoft.com/office/drawing/2014/main" id="{0A30E724-8A52-2353-0CAA-E3A132BCAA7B}"/>
              </a:ext>
            </a:extLst>
          </p:cNvPr>
          <p:cNvSpPr txBox="1">
            <a:spLocks/>
          </p:cNvSpPr>
          <p:nvPr/>
        </p:nvSpPr>
        <p:spPr>
          <a:xfrm>
            <a:off x="4625651" y="1825624"/>
            <a:ext cx="3379237" cy="4149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u="sng" dirty="0"/>
              <a:t>Analyse (33%)</a:t>
            </a:r>
          </a:p>
          <a:p>
            <a:r>
              <a:rPr lang="nl-NL" sz="1800" dirty="0"/>
              <a:t>De analyse is passend bij wat er in de figuren te zien is.</a:t>
            </a:r>
          </a:p>
          <a:p>
            <a:r>
              <a:rPr lang="nl-NL" sz="1800" dirty="0"/>
              <a:t>In de analyse wordt de data helder geïnterpreteerd. De code is functioneel. </a:t>
            </a:r>
          </a:p>
          <a:p>
            <a:r>
              <a:rPr lang="nl-NL" sz="1800" dirty="0"/>
              <a:t>Bij de analyse worden externe bronnen betrokken (in APA-stijl) indien van toepassing.</a:t>
            </a:r>
          </a:p>
        </p:txBody>
      </p:sp>
      <p:sp>
        <p:nvSpPr>
          <p:cNvPr id="8" name="Tijdelijke aanduiding voor inhoud 5">
            <a:extLst>
              <a:ext uri="{FF2B5EF4-FFF2-40B4-BE49-F238E27FC236}">
                <a16:creationId xmlns:a16="http://schemas.microsoft.com/office/drawing/2014/main" id="{DBB30CD6-5787-F521-A9CB-0AFB047B9A62}"/>
              </a:ext>
            </a:extLst>
          </p:cNvPr>
          <p:cNvSpPr txBox="1">
            <a:spLocks/>
          </p:cNvSpPr>
          <p:nvPr/>
        </p:nvSpPr>
        <p:spPr>
          <a:xfrm>
            <a:off x="8413102" y="1825625"/>
            <a:ext cx="3379237" cy="4149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u="sng" dirty="0" err="1"/>
              <a:t>Advies</a:t>
            </a:r>
            <a:r>
              <a:rPr lang="en-GB" sz="3200" u="sng" dirty="0"/>
              <a:t> (33%)</a:t>
            </a:r>
          </a:p>
          <a:p>
            <a:r>
              <a:rPr lang="nl-NL" sz="1800" dirty="0"/>
              <a:t>Het advies heeft een professionele toon.</a:t>
            </a:r>
          </a:p>
          <a:p>
            <a:r>
              <a:rPr lang="nl-NL" sz="1800" dirty="0"/>
              <a:t>Het advies is relevant voor de ontvanger. </a:t>
            </a:r>
          </a:p>
          <a:p>
            <a:r>
              <a:rPr lang="nl-NL" sz="1800" dirty="0"/>
              <a:t>Het advies is een logisch vervolg op de analyse.</a:t>
            </a:r>
            <a:endParaRPr lang="en-GB" sz="1800" dirty="0"/>
          </a:p>
        </p:txBody>
      </p:sp>
    </p:spTree>
    <p:extLst>
      <p:ext uri="{BB962C8B-B14F-4D97-AF65-F5344CB8AC3E}">
        <p14:creationId xmlns:p14="http://schemas.microsoft.com/office/powerpoint/2010/main" val="591160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62BCF-17F3-FC2B-70DB-76C440737420}"/>
            </a:ext>
          </a:extLst>
        </p:cNvPr>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7CA96AAD-89B1-B348-6A11-ED15FC8CCD53}"/>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A952A062-E546-D3ED-C3E8-1908E1A4AA00}"/>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D0E7BBEA-2482-61D8-E0F5-12BDE43D70A7}"/>
              </a:ext>
            </a:extLst>
          </p:cNvPr>
          <p:cNvSpPr>
            <a:spLocks noGrp="1"/>
          </p:cNvSpPr>
          <p:nvPr>
            <p:ph type="sldNum" sz="quarter" idx="12"/>
          </p:nvPr>
        </p:nvSpPr>
        <p:spPr/>
        <p:txBody>
          <a:bodyPr/>
          <a:lstStyle/>
          <a:p>
            <a:fld id="{96C9D0BA-D606-4546-9748-B07575EFE9B6}" type="slidenum">
              <a:rPr lang="en-GB" smtClean="0"/>
              <a:t>22</a:t>
            </a:fld>
            <a:endParaRPr lang="en-GB"/>
          </a:p>
        </p:txBody>
      </p:sp>
      <p:sp>
        <p:nvSpPr>
          <p:cNvPr id="5" name="Titel 4">
            <a:extLst>
              <a:ext uri="{FF2B5EF4-FFF2-40B4-BE49-F238E27FC236}">
                <a16:creationId xmlns:a16="http://schemas.microsoft.com/office/drawing/2014/main" id="{E2BBD0FE-EF78-D5B8-597D-464479352841}"/>
              </a:ext>
            </a:extLst>
          </p:cNvPr>
          <p:cNvSpPr>
            <a:spLocks noGrp="1"/>
          </p:cNvSpPr>
          <p:nvPr>
            <p:ph type="title"/>
          </p:nvPr>
        </p:nvSpPr>
        <p:spPr/>
        <p:txBody>
          <a:bodyPr/>
          <a:lstStyle/>
          <a:p>
            <a:r>
              <a:rPr lang="en-GB" dirty="0"/>
              <a:t>De </a:t>
            </a:r>
            <a:r>
              <a:rPr lang="en-GB" dirty="0" err="1"/>
              <a:t>eindopdracht</a:t>
            </a:r>
            <a:r>
              <a:rPr lang="en-GB" dirty="0"/>
              <a:t> - </a:t>
            </a:r>
            <a:r>
              <a:rPr lang="en-GB" dirty="0" err="1"/>
              <a:t>Randvoorwaarden</a:t>
            </a:r>
            <a:endParaRPr lang="en-GB" dirty="0"/>
          </a:p>
        </p:txBody>
      </p:sp>
      <p:sp>
        <p:nvSpPr>
          <p:cNvPr id="6" name="Tijdelijke aanduiding voor inhoud 5">
            <a:extLst>
              <a:ext uri="{FF2B5EF4-FFF2-40B4-BE49-F238E27FC236}">
                <a16:creationId xmlns:a16="http://schemas.microsoft.com/office/drawing/2014/main" id="{93B7EC5D-E69D-C4B5-1B3F-AD3B91112032}"/>
              </a:ext>
            </a:extLst>
          </p:cNvPr>
          <p:cNvSpPr>
            <a:spLocks noGrp="1"/>
          </p:cNvSpPr>
          <p:nvPr>
            <p:ph idx="1"/>
          </p:nvPr>
        </p:nvSpPr>
        <p:spPr>
          <a:xfrm>
            <a:off x="838200" y="1825625"/>
            <a:ext cx="7130143" cy="2740932"/>
          </a:xfrm>
        </p:spPr>
        <p:txBody>
          <a:bodyPr>
            <a:normAutofit/>
          </a:bodyPr>
          <a:lstStyle/>
          <a:p>
            <a:pPr marL="0" indent="0">
              <a:buNone/>
            </a:pPr>
            <a:r>
              <a:rPr lang="en-GB" sz="3200" u="sng" dirty="0" err="1"/>
              <a:t>Randvoorwaarden</a:t>
            </a:r>
            <a:endParaRPr lang="en-GB" sz="3200" u="sng" dirty="0"/>
          </a:p>
          <a:p>
            <a:r>
              <a:rPr lang="nl-NL" sz="1800" dirty="0"/>
              <a:t>8 Zelf gemaakte figuren, gemaakt met het gegeven dataset.</a:t>
            </a:r>
          </a:p>
          <a:p>
            <a:r>
              <a:rPr lang="en-GB" sz="1800" dirty="0" err="1"/>
              <a:t>Zelf</a:t>
            </a:r>
            <a:r>
              <a:rPr lang="en-GB" sz="1800" dirty="0"/>
              <a:t> </a:t>
            </a:r>
            <a:r>
              <a:rPr lang="en-GB" sz="1800" dirty="0" err="1"/>
              <a:t>geschreven</a:t>
            </a:r>
            <a:r>
              <a:rPr lang="en-GB" sz="1800" dirty="0"/>
              <a:t> code.</a:t>
            </a:r>
          </a:p>
          <a:p>
            <a:r>
              <a:rPr lang="nl-NL" sz="1800" dirty="0"/>
              <a:t>Een beschrijving én analyse van elk figuur.</a:t>
            </a:r>
            <a:endParaRPr lang="en-GB" sz="1800" dirty="0"/>
          </a:p>
          <a:p>
            <a:r>
              <a:rPr lang="nl-NL" sz="1800" dirty="0"/>
              <a:t>Een advies aan het ministerie van Economische Zaken en Klimaat op basis van je analyse.</a:t>
            </a:r>
            <a:endParaRPr lang="en-GB" sz="1800" dirty="0"/>
          </a:p>
          <a:p>
            <a:r>
              <a:rPr lang="nl-NL" sz="1800" dirty="0"/>
              <a:t>De individuele bijdrage is inzichtelijk gemaakt.</a:t>
            </a:r>
            <a:endParaRPr lang="en-GB" sz="1800" dirty="0"/>
          </a:p>
        </p:txBody>
      </p:sp>
    </p:spTree>
    <p:extLst>
      <p:ext uri="{BB962C8B-B14F-4D97-AF65-F5344CB8AC3E}">
        <p14:creationId xmlns:p14="http://schemas.microsoft.com/office/powerpoint/2010/main" val="2416571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23</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a:t>Deadline </a:t>
            </a:r>
            <a:r>
              <a:rPr lang="en-GB" dirty="0" err="1"/>
              <a:t>eindopdracht</a:t>
            </a:r>
            <a:endParaRPr lang="en-GB" dirty="0"/>
          </a:p>
        </p:txBody>
      </p:sp>
      <p:sp>
        <p:nvSpPr>
          <p:cNvPr id="8" name="Tijdelijke aanduiding voor inhoud 5">
            <a:extLst>
              <a:ext uri="{FF2B5EF4-FFF2-40B4-BE49-F238E27FC236}">
                <a16:creationId xmlns:a16="http://schemas.microsoft.com/office/drawing/2014/main" id="{326DF834-B215-B129-901C-9B19B7A83E35}"/>
              </a:ext>
            </a:extLst>
          </p:cNvPr>
          <p:cNvSpPr>
            <a:spLocks noGrp="1"/>
          </p:cNvSpPr>
          <p:nvPr>
            <p:ph idx="1"/>
          </p:nvPr>
        </p:nvSpPr>
        <p:spPr>
          <a:xfrm>
            <a:off x="838200" y="1825625"/>
            <a:ext cx="10515600" cy="4149047"/>
          </a:xfrm>
        </p:spPr>
        <p:txBody>
          <a:bodyPr/>
          <a:lstStyle/>
          <a:p>
            <a:r>
              <a:rPr lang="en-GB" dirty="0" err="1"/>
              <a:t>Donderdag</a:t>
            </a:r>
            <a:r>
              <a:rPr lang="en-GB" dirty="0"/>
              <a:t> 5 </a:t>
            </a:r>
            <a:r>
              <a:rPr lang="en-GB"/>
              <a:t>juni </a:t>
            </a:r>
            <a:r>
              <a:rPr lang="en-GB" dirty="0"/>
              <a:t>23.59.</a:t>
            </a:r>
          </a:p>
          <a:p>
            <a:endParaRPr lang="en-GB" dirty="0"/>
          </a:p>
          <a:p>
            <a:endParaRPr lang="en-GB" dirty="0"/>
          </a:p>
        </p:txBody>
      </p:sp>
    </p:spTree>
    <p:extLst>
      <p:ext uri="{BB962C8B-B14F-4D97-AF65-F5344CB8AC3E}">
        <p14:creationId xmlns:p14="http://schemas.microsoft.com/office/powerpoint/2010/main" val="3399721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24</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a:t>En nu?</a:t>
            </a:r>
          </a:p>
        </p:txBody>
      </p:sp>
      <p:sp>
        <p:nvSpPr>
          <p:cNvPr id="8" name="Tijdelijke aanduiding voor inhoud 5">
            <a:extLst>
              <a:ext uri="{FF2B5EF4-FFF2-40B4-BE49-F238E27FC236}">
                <a16:creationId xmlns:a16="http://schemas.microsoft.com/office/drawing/2014/main" id="{326DF834-B215-B129-901C-9B19B7A83E35}"/>
              </a:ext>
            </a:extLst>
          </p:cNvPr>
          <p:cNvSpPr>
            <a:spLocks noGrp="1"/>
          </p:cNvSpPr>
          <p:nvPr>
            <p:ph idx="1"/>
          </p:nvPr>
        </p:nvSpPr>
        <p:spPr>
          <a:xfrm>
            <a:off x="838200" y="1825625"/>
            <a:ext cx="10515600" cy="4149047"/>
          </a:xfrm>
        </p:spPr>
        <p:txBody>
          <a:bodyPr/>
          <a:lstStyle/>
          <a:p>
            <a:r>
              <a:rPr lang="en-GB" dirty="0"/>
              <a:t>Vorm </a:t>
            </a:r>
            <a:r>
              <a:rPr lang="en-GB" dirty="0" err="1"/>
              <a:t>groepen</a:t>
            </a:r>
            <a:r>
              <a:rPr lang="en-GB" dirty="0"/>
              <a:t> van 4 </a:t>
            </a:r>
            <a:r>
              <a:rPr lang="en-GB" dirty="0" err="1"/>
              <a:t>en</a:t>
            </a:r>
            <a:r>
              <a:rPr lang="en-GB" dirty="0"/>
              <a:t> </a:t>
            </a:r>
            <a:r>
              <a:rPr lang="en-GB" dirty="0" err="1"/>
              <a:t>bekijk</a:t>
            </a:r>
            <a:r>
              <a:rPr lang="en-GB" dirty="0"/>
              <a:t> de </a:t>
            </a:r>
            <a:r>
              <a:rPr lang="en-GB" dirty="0" err="1"/>
              <a:t>eindopdracht</a:t>
            </a:r>
            <a:r>
              <a:rPr lang="en-GB" dirty="0"/>
              <a:t>.</a:t>
            </a:r>
          </a:p>
          <a:p>
            <a:r>
              <a:rPr lang="en-GB" dirty="0" err="1"/>
              <a:t>Probeer</a:t>
            </a:r>
            <a:r>
              <a:rPr lang="en-GB" dirty="0"/>
              <a:t> het </a:t>
            </a:r>
            <a:r>
              <a:rPr lang="en-GB" dirty="0" err="1"/>
              <a:t>voorbeeld</a:t>
            </a:r>
            <a:r>
              <a:rPr lang="en-GB" dirty="0"/>
              <a:t> </a:t>
            </a:r>
            <a:r>
              <a:rPr lang="en-GB" dirty="0" err="1"/>
              <a:t>werkende</a:t>
            </a:r>
            <a:r>
              <a:rPr lang="en-GB" dirty="0"/>
              <a:t> </a:t>
            </a:r>
            <a:r>
              <a:rPr lang="en-GB" dirty="0" err="1"/>
              <a:t>te</a:t>
            </a:r>
            <a:r>
              <a:rPr lang="en-GB" dirty="0"/>
              <a:t> </a:t>
            </a:r>
            <a:r>
              <a:rPr lang="en-GB" dirty="0" err="1"/>
              <a:t>krijgen</a:t>
            </a:r>
            <a:r>
              <a:rPr lang="en-GB" dirty="0"/>
              <a:t>.</a:t>
            </a:r>
          </a:p>
          <a:p>
            <a:r>
              <a:rPr lang="en-GB" dirty="0"/>
              <a:t>Maak </a:t>
            </a:r>
            <a:r>
              <a:rPr lang="en-GB" dirty="0" err="1"/>
              <a:t>een</a:t>
            </a:r>
            <a:r>
              <a:rPr lang="en-GB" dirty="0"/>
              <a:t> planning.</a:t>
            </a:r>
          </a:p>
          <a:p>
            <a:endParaRPr lang="en-GB" dirty="0"/>
          </a:p>
          <a:p>
            <a:endParaRPr lang="en-GB" dirty="0"/>
          </a:p>
          <a:p>
            <a:endParaRPr lang="en-GB" dirty="0"/>
          </a:p>
          <a:p>
            <a:r>
              <a:rPr lang="en-GB" dirty="0"/>
              <a:t>Je </a:t>
            </a:r>
            <a:r>
              <a:rPr lang="en-GB" dirty="0" err="1"/>
              <a:t>kunt</a:t>
            </a:r>
            <a:r>
              <a:rPr lang="en-GB" dirty="0"/>
              <a:t> nu </a:t>
            </a:r>
            <a:r>
              <a:rPr lang="en-GB" dirty="0" err="1"/>
              <a:t>ook</a:t>
            </a:r>
            <a:r>
              <a:rPr lang="en-GB" dirty="0"/>
              <a:t> </a:t>
            </a:r>
            <a:r>
              <a:rPr lang="en-GB" dirty="0" err="1"/>
              <a:t>langskomen</a:t>
            </a:r>
            <a:r>
              <a:rPr lang="en-GB" dirty="0"/>
              <a:t> </a:t>
            </a:r>
            <a:r>
              <a:rPr lang="en-GB" dirty="0" err="1"/>
              <a:t>voor</a:t>
            </a:r>
            <a:r>
              <a:rPr lang="en-GB" dirty="0"/>
              <a:t> de </a:t>
            </a:r>
            <a:r>
              <a:rPr lang="en-GB" dirty="0" err="1"/>
              <a:t>Codecademy</a:t>
            </a:r>
            <a:r>
              <a:rPr lang="en-GB" dirty="0"/>
              <a:t> </a:t>
            </a:r>
            <a:r>
              <a:rPr lang="en-GB" dirty="0" err="1"/>
              <a:t>opdrachten</a:t>
            </a:r>
            <a:r>
              <a:rPr lang="en-GB" dirty="0"/>
              <a:t>.</a:t>
            </a:r>
          </a:p>
          <a:p>
            <a:r>
              <a:rPr lang="nl-NL" dirty="0"/>
              <a:t>Geef voor </a:t>
            </a:r>
            <a:r>
              <a:rPr lang="nl-NL" b="1" dirty="0"/>
              <a:t>vandaag 23.59 </a:t>
            </a:r>
            <a:r>
              <a:rPr lang="nl-NL" dirty="0"/>
              <a:t>je groep door.</a:t>
            </a:r>
            <a:endParaRPr lang="en-GB" dirty="0"/>
          </a:p>
          <a:p>
            <a:endParaRPr lang="en-GB" dirty="0"/>
          </a:p>
          <a:p>
            <a:endParaRPr lang="en-GB" dirty="0"/>
          </a:p>
        </p:txBody>
      </p:sp>
    </p:spTree>
    <p:extLst>
      <p:ext uri="{BB962C8B-B14F-4D97-AF65-F5344CB8AC3E}">
        <p14:creationId xmlns:p14="http://schemas.microsoft.com/office/powerpoint/2010/main" val="2984199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7DA6F-9863-5761-7391-E346752C7E24}"/>
              </a:ext>
            </a:extLst>
          </p:cNvPr>
          <p:cNvSpPr>
            <a:spLocks noGrp="1"/>
          </p:cNvSpPr>
          <p:nvPr>
            <p:ph type="title"/>
          </p:nvPr>
        </p:nvSpPr>
        <p:spPr/>
        <p:txBody>
          <a:bodyPr/>
          <a:lstStyle/>
          <a:p>
            <a:r>
              <a:rPr lang="nl-NL" dirty="0"/>
              <a:t>Aan het werk!</a:t>
            </a:r>
          </a:p>
        </p:txBody>
      </p:sp>
      <p:sp>
        <p:nvSpPr>
          <p:cNvPr id="3" name="Picture Placeholder 2">
            <a:extLst>
              <a:ext uri="{FF2B5EF4-FFF2-40B4-BE49-F238E27FC236}">
                <a16:creationId xmlns:a16="http://schemas.microsoft.com/office/drawing/2014/main" id="{67A5D9C3-7DAE-60A9-B1BC-95D06DA93D8E}"/>
              </a:ext>
            </a:extLst>
          </p:cNvPr>
          <p:cNvSpPr>
            <a:spLocks noGrp="1"/>
          </p:cNvSpPr>
          <p:nvPr>
            <p:ph type="pic" sz="quarter" idx="13"/>
          </p:nvPr>
        </p:nvSpPr>
        <p:spPr/>
        <p:txBody>
          <a:bodyPr/>
          <a:lstStyle/>
          <a:p>
            <a:endParaRPr lang="nl-NL"/>
          </a:p>
        </p:txBody>
      </p:sp>
      <p:sp>
        <p:nvSpPr>
          <p:cNvPr id="4" name="Content Placeholder 3">
            <a:extLst>
              <a:ext uri="{FF2B5EF4-FFF2-40B4-BE49-F238E27FC236}">
                <a16:creationId xmlns:a16="http://schemas.microsoft.com/office/drawing/2014/main" id="{F2717C3C-7126-5490-45D9-6A596431E13A}"/>
              </a:ext>
            </a:extLst>
          </p:cNvPr>
          <p:cNvSpPr>
            <a:spLocks noGrp="1"/>
          </p:cNvSpPr>
          <p:nvPr>
            <p:ph sz="quarter" idx="14"/>
          </p:nvPr>
        </p:nvSpPr>
        <p:spPr/>
        <p:txBody>
          <a:bodyPr/>
          <a:lstStyle/>
          <a:p>
            <a:pPr marL="0" indent="0">
              <a:buNone/>
            </a:pPr>
            <a:r>
              <a:rPr lang="nl-NL" dirty="0"/>
              <a:t>Als je vragen hebt, kom bij me langs!</a:t>
            </a:r>
          </a:p>
        </p:txBody>
      </p:sp>
    </p:spTree>
    <p:extLst>
      <p:ext uri="{BB962C8B-B14F-4D97-AF65-F5344CB8AC3E}">
        <p14:creationId xmlns:p14="http://schemas.microsoft.com/office/powerpoint/2010/main" val="2742246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3</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err="1"/>
              <a:t>Vraag</a:t>
            </a:r>
            <a:r>
              <a:rPr lang="en-GB" dirty="0"/>
              <a:t> 1</a:t>
            </a:r>
          </a:p>
        </p:txBody>
      </p:sp>
      <p:sp>
        <p:nvSpPr>
          <p:cNvPr id="6" name="Tijdelijke aanduiding voor inhoud 5">
            <a:extLst>
              <a:ext uri="{FF2B5EF4-FFF2-40B4-BE49-F238E27FC236}">
                <a16:creationId xmlns:a16="http://schemas.microsoft.com/office/drawing/2014/main" id="{5607DDF2-4BD5-AE44-B338-9D054C7D1C9E}"/>
              </a:ext>
            </a:extLst>
          </p:cNvPr>
          <p:cNvSpPr>
            <a:spLocks noGrp="1"/>
          </p:cNvSpPr>
          <p:nvPr>
            <p:ph idx="1"/>
          </p:nvPr>
        </p:nvSpPr>
        <p:spPr>
          <a:xfrm>
            <a:off x="838200" y="1825625"/>
            <a:ext cx="10515600" cy="4149047"/>
          </a:xfrm>
        </p:spPr>
        <p:txBody>
          <a:bodyPr/>
          <a:lstStyle/>
          <a:p>
            <a:pPr marL="0" indent="0">
              <a:buNone/>
            </a:pPr>
            <a:r>
              <a:rPr lang="en-GB" dirty="0"/>
              <a:t>Welk datatypes </a:t>
            </a:r>
            <a:r>
              <a:rPr lang="en-GB" dirty="0" err="1"/>
              <a:t>hebben</a:t>
            </a:r>
            <a:r>
              <a:rPr lang="en-GB" dirty="0"/>
              <a:t> de </a:t>
            </a:r>
            <a:r>
              <a:rPr lang="en-GB" dirty="0" err="1"/>
              <a:t>volgende</a:t>
            </a:r>
            <a:r>
              <a:rPr lang="en-GB" dirty="0"/>
              <a:t> </a:t>
            </a:r>
            <a:r>
              <a:rPr lang="en-GB" dirty="0" err="1"/>
              <a:t>variabelen</a:t>
            </a:r>
            <a:r>
              <a:rPr lang="en-GB" dirty="0"/>
              <a:t>:</a:t>
            </a:r>
          </a:p>
          <a:p>
            <a:pPr marL="0" indent="0">
              <a:buNone/>
            </a:pPr>
            <a:r>
              <a:rPr lang="nl-NL" dirty="0">
                <a:solidFill>
                  <a:srgbClr val="000000"/>
                </a:solidFill>
                <a:highlight>
                  <a:srgbClr val="F7F7F7"/>
                </a:highlight>
                <a:latin typeface="Courier New" panose="02070309020205020404" pitchFamily="49" charset="0"/>
              </a:rPr>
              <a:t>x</a:t>
            </a:r>
            <a:r>
              <a:rPr lang="nl-NL" b="0" dirty="0">
                <a:solidFill>
                  <a:srgbClr val="000000"/>
                </a:solidFill>
                <a:effectLst/>
                <a:highlight>
                  <a:srgbClr val="F7F7F7"/>
                </a:highlight>
                <a:latin typeface="Courier New" panose="02070309020205020404" pitchFamily="49" charset="0"/>
              </a:rPr>
              <a:t> = </a:t>
            </a:r>
            <a:r>
              <a:rPr lang="nl-NL" b="0" dirty="0">
                <a:solidFill>
                  <a:srgbClr val="116644"/>
                </a:solidFill>
                <a:effectLst/>
                <a:highlight>
                  <a:srgbClr val="F7F7F7"/>
                </a:highlight>
                <a:latin typeface="Courier New" panose="02070309020205020404" pitchFamily="49" charset="0"/>
              </a:rPr>
              <a:t>15.3</a:t>
            </a:r>
          </a:p>
          <a:p>
            <a:pPr marL="0" indent="0">
              <a:buNone/>
            </a:pPr>
            <a:r>
              <a:rPr lang="nl-NL" b="0" dirty="0">
                <a:solidFill>
                  <a:srgbClr val="000000"/>
                </a:solidFill>
                <a:effectLst/>
                <a:highlight>
                  <a:srgbClr val="F7F7F7"/>
                </a:highlight>
                <a:latin typeface="Courier New" panose="02070309020205020404" pitchFamily="49" charset="0"/>
              </a:rPr>
              <a:t>y = </a:t>
            </a:r>
            <a:r>
              <a:rPr lang="nl-NL" b="0" dirty="0">
                <a:solidFill>
                  <a:srgbClr val="A31515"/>
                </a:solidFill>
                <a:effectLst/>
                <a:highlight>
                  <a:srgbClr val="F7F7F7"/>
                </a:highlight>
                <a:latin typeface="Courier New" panose="02070309020205020404" pitchFamily="49" charset="0"/>
              </a:rPr>
              <a:t>"Dit is een zin."</a:t>
            </a:r>
            <a:endParaRPr lang="nl-NL" b="0" dirty="0">
              <a:solidFill>
                <a:srgbClr val="000000"/>
              </a:solidFill>
              <a:effectLst/>
              <a:highlight>
                <a:srgbClr val="F7F7F7"/>
              </a:highlight>
              <a:latin typeface="Courier New" panose="02070309020205020404" pitchFamily="49" charset="0"/>
            </a:endParaRPr>
          </a:p>
          <a:p>
            <a:pPr marL="0" indent="0">
              <a:buNone/>
            </a:pPr>
            <a:r>
              <a:rPr lang="nl-NL" b="0" dirty="0" err="1">
                <a:solidFill>
                  <a:srgbClr val="000000"/>
                </a:solidFill>
                <a:effectLst/>
                <a:highlight>
                  <a:srgbClr val="F7F7F7"/>
                </a:highlight>
                <a:latin typeface="Courier New" panose="02070309020205020404" pitchFamily="49" charset="0"/>
              </a:rPr>
              <a:t>z</a:t>
            </a:r>
            <a:r>
              <a:rPr lang="nl-NL" b="0" dirty="0">
                <a:solidFill>
                  <a:srgbClr val="000000"/>
                </a:solidFill>
                <a:effectLst/>
                <a:highlight>
                  <a:srgbClr val="F7F7F7"/>
                </a:highlight>
                <a:latin typeface="Courier New" panose="02070309020205020404" pitchFamily="49" charset="0"/>
              </a:rPr>
              <a:t> = </a:t>
            </a:r>
            <a:r>
              <a:rPr lang="nl-NL" b="0" dirty="0">
                <a:solidFill>
                  <a:srgbClr val="116644"/>
                </a:solidFill>
                <a:effectLst/>
                <a:highlight>
                  <a:srgbClr val="F7F7F7"/>
                </a:highlight>
                <a:latin typeface="Courier New" panose="02070309020205020404" pitchFamily="49" charset="0"/>
              </a:rPr>
              <a:t>12</a:t>
            </a:r>
            <a:endParaRPr lang="nl-NL" b="0" dirty="0">
              <a:solidFill>
                <a:srgbClr val="000000"/>
              </a:solidFill>
              <a:effectLst/>
              <a:highlight>
                <a:srgbClr val="F7F7F7"/>
              </a:highlight>
              <a:latin typeface="Courier New" panose="02070309020205020404" pitchFamily="49" charset="0"/>
            </a:endParaRPr>
          </a:p>
          <a:p>
            <a:pPr marL="0" indent="0">
              <a:buNone/>
            </a:pPr>
            <a:endParaRPr lang="en-GB" dirty="0"/>
          </a:p>
        </p:txBody>
      </p:sp>
    </p:spTree>
    <p:extLst>
      <p:ext uri="{BB962C8B-B14F-4D97-AF65-F5344CB8AC3E}">
        <p14:creationId xmlns:p14="http://schemas.microsoft.com/office/powerpoint/2010/main" val="201872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4</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err="1"/>
              <a:t>Vraag</a:t>
            </a:r>
            <a:r>
              <a:rPr lang="en-GB" dirty="0"/>
              <a:t> 1</a:t>
            </a:r>
          </a:p>
        </p:txBody>
      </p:sp>
      <p:sp>
        <p:nvSpPr>
          <p:cNvPr id="6" name="Tijdelijke aanduiding voor inhoud 5">
            <a:extLst>
              <a:ext uri="{FF2B5EF4-FFF2-40B4-BE49-F238E27FC236}">
                <a16:creationId xmlns:a16="http://schemas.microsoft.com/office/drawing/2014/main" id="{5607DDF2-4BD5-AE44-B338-9D054C7D1C9E}"/>
              </a:ext>
            </a:extLst>
          </p:cNvPr>
          <p:cNvSpPr>
            <a:spLocks noGrp="1"/>
          </p:cNvSpPr>
          <p:nvPr>
            <p:ph idx="1"/>
          </p:nvPr>
        </p:nvSpPr>
        <p:spPr>
          <a:xfrm>
            <a:off x="838200" y="1825625"/>
            <a:ext cx="10515600" cy="4149047"/>
          </a:xfrm>
        </p:spPr>
        <p:txBody>
          <a:bodyPr/>
          <a:lstStyle/>
          <a:p>
            <a:pPr marL="0" indent="0">
              <a:buNone/>
            </a:pPr>
            <a:r>
              <a:rPr lang="en-GB" dirty="0" err="1"/>
              <a:t>Welke</a:t>
            </a:r>
            <a:r>
              <a:rPr lang="en-GB" dirty="0"/>
              <a:t> datatypes </a:t>
            </a:r>
            <a:r>
              <a:rPr lang="en-GB" dirty="0" err="1"/>
              <a:t>hebben</a:t>
            </a:r>
            <a:r>
              <a:rPr lang="en-GB" dirty="0"/>
              <a:t> de </a:t>
            </a:r>
            <a:r>
              <a:rPr lang="en-GB" dirty="0" err="1"/>
              <a:t>volgende</a:t>
            </a:r>
            <a:r>
              <a:rPr lang="en-GB" dirty="0"/>
              <a:t> </a:t>
            </a:r>
            <a:r>
              <a:rPr lang="en-GB" dirty="0" err="1"/>
              <a:t>variabelen</a:t>
            </a:r>
            <a:r>
              <a:rPr lang="en-GB" dirty="0"/>
              <a:t>:</a:t>
            </a:r>
          </a:p>
          <a:p>
            <a:pPr marL="0" indent="0">
              <a:buNone/>
            </a:pPr>
            <a:r>
              <a:rPr lang="nl-NL" b="0" dirty="0">
                <a:solidFill>
                  <a:srgbClr val="000000"/>
                </a:solidFill>
                <a:effectLst/>
                <a:highlight>
                  <a:srgbClr val="F7F7F7"/>
                </a:highlight>
                <a:latin typeface="Courier New" panose="02070309020205020404" pitchFamily="49" charset="0"/>
              </a:rPr>
              <a:t>x = </a:t>
            </a:r>
            <a:r>
              <a:rPr lang="nl-NL" b="0" dirty="0">
                <a:solidFill>
                  <a:srgbClr val="116644"/>
                </a:solidFill>
                <a:effectLst/>
                <a:highlight>
                  <a:srgbClr val="F7F7F7"/>
                </a:highlight>
                <a:latin typeface="Courier New" panose="02070309020205020404" pitchFamily="49" charset="0"/>
              </a:rPr>
              <a:t>15.3</a:t>
            </a:r>
            <a:endParaRPr lang="nl-NL" b="0" dirty="0">
              <a:solidFill>
                <a:srgbClr val="000000"/>
              </a:solidFill>
              <a:effectLst/>
              <a:highlight>
                <a:srgbClr val="F7F7F7"/>
              </a:highlight>
              <a:latin typeface="Courier New" panose="02070309020205020404" pitchFamily="49" charset="0"/>
            </a:endParaRPr>
          </a:p>
          <a:p>
            <a:pPr marL="0" indent="0">
              <a:buNone/>
            </a:pPr>
            <a:r>
              <a:rPr lang="nl-NL" b="0" dirty="0">
                <a:solidFill>
                  <a:srgbClr val="000000"/>
                </a:solidFill>
                <a:effectLst/>
                <a:highlight>
                  <a:srgbClr val="F7F7F7"/>
                </a:highlight>
                <a:latin typeface="Courier New" panose="02070309020205020404" pitchFamily="49" charset="0"/>
              </a:rPr>
              <a:t>y = </a:t>
            </a:r>
            <a:r>
              <a:rPr lang="nl-NL" b="0" dirty="0">
                <a:solidFill>
                  <a:srgbClr val="A31515"/>
                </a:solidFill>
                <a:effectLst/>
                <a:highlight>
                  <a:srgbClr val="F7F7F7"/>
                </a:highlight>
                <a:latin typeface="Courier New" panose="02070309020205020404" pitchFamily="49" charset="0"/>
              </a:rPr>
              <a:t>"Dit is een zin."</a:t>
            </a:r>
            <a:endParaRPr lang="nl-NL" b="0" dirty="0">
              <a:solidFill>
                <a:srgbClr val="000000"/>
              </a:solidFill>
              <a:effectLst/>
              <a:highlight>
                <a:srgbClr val="F7F7F7"/>
              </a:highlight>
              <a:latin typeface="Courier New" panose="02070309020205020404" pitchFamily="49" charset="0"/>
            </a:endParaRPr>
          </a:p>
          <a:p>
            <a:pPr marL="0" indent="0">
              <a:buNone/>
            </a:pPr>
            <a:r>
              <a:rPr lang="nl-NL" b="0" dirty="0" err="1">
                <a:solidFill>
                  <a:srgbClr val="000000"/>
                </a:solidFill>
                <a:effectLst/>
                <a:highlight>
                  <a:srgbClr val="F7F7F7"/>
                </a:highlight>
                <a:latin typeface="Courier New" panose="02070309020205020404" pitchFamily="49" charset="0"/>
              </a:rPr>
              <a:t>z</a:t>
            </a:r>
            <a:r>
              <a:rPr lang="nl-NL" b="0" dirty="0">
                <a:solidFill>
                  <a:srgbClr val="000000"/>
                </a:solidFill>
                <a:effectLst/>
                <a:highlight>
                  <a:srgbClr val="F7F7F7"/>
                </a:highlight>
                <a:latin typeface="Courier New" panose="02070309020205020404" pitchFamily="49" charset="0"/>
              </a:rPr>
              <a:t> = </a:t>
            </a:r>
            <a:r>
              <a:rPr lang="nl-NL" b="0" dirty="0">
                <a:solidFill>
                  <a:srgbClr val="116644"/>
                </a:solidFill>
                <a:effectLst/>
                <a:highlight>
                  <a:srgbClr val="F7F7F7"/>
                </a:highlight>
                <a:latin typeface="Courier New" panose="02070309020205020404" pitchFamily="49" charset="0"/>
              </a:rPr>
              <a:t>12</a:t>
            </a:r>
          </a:p>
          <a:p>
            <a:pPr marL="0" indent="0">
              <a:buNone/>
            </a:pPr>
            <a:endParaRPr lang="nl-NL" dirty="0">
              <a:solidFill>
                <a:srgbClr val="116644"/>
              </a:solidFill>
              <a:highlight>
                <a:srgbClr val="F7F7F7"/>
              </a:highlight>
              <a:latin typeface="Courier New" panose="02070309020205020404" pitchFamily="49" charset="0"/>
            </a:endParaRPr>
          </a:p>
          <a:p>
            <a:pPr marL="0" indent="0">
              <a:buNone/>
            </a:pPr>
            <a:r>
              <a:rPr lang="nl-NL" dirty="0" err="1">
                <a:solidFill>
                  <a:srgbClr val="00B050"/>
                </a:solidFill>
              </a:rPr>
              <a:t>Float</a:t>
            </a:r>
            <a:r>
              <a:rPr lang="nl-NL" dirty="0">
                <a:solidFill>
                  <a:srgbClr val="00B050"/>
                </a:solidFill>
              </a:rPr>
              <a:t>, String, Integer</a:t>
            </a:r>
            <a:endParaRPr lang="nl-NL" b="0" dirty="0">
              <a:solidFill>
                <a:srgbClr val="00B050"/>
              </a:solidFill>
              <a:effectLst/>
              <a:highlight>
                <a:srgbClr val="F7F7F7"/>
              </a:highlight>
              <a:latin typeface="Courier New" panose="02070309020205020404" pitchFamily="49" charset="0"/>
            </a:endParaRPr>
          </a:p>
          <a:p>
            <a:pPr marL="0" indent="0">
              <a:buNone/>
            </a:pPr>
            <a:endParaRPr lang="en-GB" dirty="0"/>
          </a:p>
        </p:txBody>
      </p:sp>
    </p:spTree>
    <p:extLst>
      <p:ext uri="{BB962C8B-B14F-4D97-AF65-F5344CB8AC3E}">
        <p14:creationId xmlns:p14="http://schemas.microsoft.com/office/powerpoint/2010/main" val="960775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5</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err="1"/>
              <a:t>Vraag</a:t>
            </a:r>
            <a:r>
              <a:rPr lang="en-GB" dirty="0"/>
              <a:t> 2</a:t>
            </a:r>
          </a:p>
        </p:txBody>
      </p:sp>
      <p:sp>
        <p:nvSpPr>
          <p:cNvPr id="6" name="Tijdelijke aanduiding voor inhoud 5">
            <a:extLst>
              <a:ext uri="{FF2B5EF4-FFF2-40B4-BE49-F238E27FC236}">
                <a16:creationId xmlns:a16="http://schemas.microsoft.com/office/drawing/2014/main" id="{5607DDF2-4BD5-AE44-B338-9D054C7D1C9E}"/>
              </a:ext>
            </a:extLst>
          </p:cNvPr>
          <p:cNvSpPr>
            <a:spLocks noGrp="1"/>
          </p:cNvSpPr>
          <p:nvPr>
            <p:ph idx="1"/>
          </p:nvPr>
        </p:nvSpPr>
        <p:spPr>
          <a:xfrm>
            <a:off x="838200" y="1825625"/>
            <a:ext cx="10515600" cy="4149047"/>
          </a:xfrm>
        </p:spPr>
        <p:txBody>
          <a:bodyPr>
            <a:normAutofit/>
          </a:bodyPr>
          <a:lstStyle/>
          <a:p>
            <a:pPr marL="0" indent="0">
              <a:buNone/>
            </a:pPr>
            <a:r>
              <a:rPr lang="en-GB" dirty="0"/>
              <a:t>Print de </a:t>
            </a:r>
            <a:r>
              <a:rPr lang="en-GB" dirty="0" err="1"/>
              <a:t>eerste</a:t>
            </a:r>
            <a:r>
              <a:rPr lang="en-GB" dirty="0"/>
              <a:t> 5 </a:t>
            </a:r>
            <a:r>
              <a:rPr lang="en-GB" dirty="0" err="1"/>
              <a:t>rijen</a:t>
            </a:r>
            <a:r>
              <a:rPr lang="en-GB" dirty="0"/>
              <a:t> van het </a:t>
            </a:r>
            <a:r>
              <a:rPr lang="en-GB" dirty="0" err="1"/>
              <a:t>dataframe</a:t>
            </a:r>
            <a:r>
              <a:rPr lang="en-GB" dirty="0"/>
              <a:t> </a:t>
            </a:r>
            <a:r>
              <a:rPr lang="en-GB" i="1" dirty="0" err="1"/>
              <a:t>df</a:t>
            </a:r>
            <a:r>
              <a:rPr lang="en-GB" i="1" dirty="0"/>
              <a:t> </a:t>
            </a:r>
            <a:r>
              <a:rPr lang="en-GB" dirty="0" err="1"/>
              <a:t>gegeven</a:t>
            </a:r>
            <a:r>
              <a:rPr lang="en-GB" dirty="0"/>
              <a:t> de </a:t>
            </a:r>
            <a:r>
              <a:rPr lang="en-GB" dirty="0" err="1"/>
              <a:t>volgende</a:t>
            </a:r>
            <a:r>
              <a:rPr lang="en-GB" dirty="0"/>
              <a:t> code:</a:t>
            </a:r>
            <a:endParaRPr lang="en-GB" i="1" dirty="0"/>
          </a:p>
        </p:txBody>
      </p:sp>
      <p:pic>
        <p:nvPicPr>
          <p:cNvPr id="11" name="Picture 10">
            <a:extLst>
              <a:ext uri="{FF2B5EF4-FFF2-40B4-BE49-F238E27FC236}">
                <a16:creationId xmlns:a16="http://schemas.microsoft.com/office/drawing/2014/main" id="{409065A6-680B-B1DC-7A36-8939F8C53266}"/>
              </a:ext>
            </a:extLst>
          </p:cNvPr>
          <p:cNvPicPr>
            <a:picLocks noChangeAspect="1"/>
          </p:cNvPicPr>
          <p:nvPr/>
        </p:nvPicPr>
        <p:blipFill>
          <a:blip r:embed="rId2"/>
          <a:stretch>
            <a:fillRect/>
          </a:stretch>
        </p:blipFill>
        <p:spPr>
          <a:xfrm>
            <a:off x="838200" y="2887959"/>
            <a:ext cx="4286848" cy="1810003"/>
          </a:xfrm>
          <a:prstGeom prst="rect">
            <a:avLst/>
          </a:prstGeom>
        </p:spPr>
      </p:pic>
    </p:spTree>
    <p:extLst>
      <p:ext uri="{BB962C8B-B14F-4D97-AF65-F5344CB8AC3E}">
        <p14:creationId xmlns:p14="http://schemas.microsoft.com/office/powerpoint/2010/main" val="1798353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6</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err="1"/>
              <a:t>Vraag</a:t>
            </a:r>
            <a:r>
              <a:rPr lang="en-GB" dirty="0"/>
              <a:t> 2</a:t>
            </a:r>
          </a:p>
        </p:txBody>
      </p:sp>
      <p:sp>
        <p:nvSpPr>
          <p:cNvPr id="6" name="Tijdelijke aanduiding voor inhoud 5">
            <a:extLst>
              <a:ext uri="{FF2B5EF4-FFF2-40B4-BE49-F238E27FC236}">
                <a16:creationId xmlns:a16="http://schemas.microsoft.com/office/drawing/2014/main" id="{5607DDF2-4BD5-AE44-B338-9D054C7D1C9E}"/>
              </a:ext>
            </a:extLst>
          </p:cNvPr>
          <p:cNvSpPr>
            <a:spLocks noGrp="1"/>
          </p:cNvSpPr>
          <p:nvPr>
            <p:ph idx="1"/>
          </p:nvPr>
        </p:nvSpPr>
        <p:spPr>
          <a:xfrm>
            <a:off x="838200" y="1825625"/>
            <a:ext cx="10515600" cy="4149047"/>
          </a:xfrm>
        </p:spPr>
        <p:txBody>
          <a:bodyPr>
            <a:normAutofit/>
          </a:bodyPr>
          <a:lstStyle/>
          <a:p>
            <a:pPr marL="0" indent="0">
              <a:buNone/>
            </a:pPr>
            <a:r>
              <a:rPr lang="en-GB" dirty="0"/>
              <a:t>Print de </a:t>
            </a:r>
            <a:r>
              <a:rPr lang="en-GB" dirty="0" err="1"/>
              <a:t>eerste</a:t>
            </a:r>
            <a:r>
              <a:rPr lang="en-GB" dirty="0"/>
              <a:t> 5 </a:t>
            </a:r>
            <a:r>
              <a:rPr lang="en-GB" dirty="0" err="1"/>
              <a:t>rijen</a:t>
            </a:r>
            <a:r>
              <a:rPr lang="en-GB" dirty="0"/>
              <a:t> van het </a:t>
            </a:r>
            <a:r>
              <a:rPr lang="en-GB" dirty="0" err="1"/>
              <a:t>dataframe</a:t>
            </a:r>
            <a:r>
              <a:rPr lang="en-GB" dirty="0"/>
              <a:t> </a:t>
            </a:r>
            <a:r>
              <a:rPr lang="en-GB" i="1" dirty="0" err="1"/>
              <a:t>df</a:t>
            </a:r>
            <a:r>
              <a:rPr lang="en-GB" i="1" dirty="0"/>
              <a:t> </a:t>
            </a:r>
            <a:r>
              <a:rPr lang="en-GB" dirty="0" err="1"/>
              <a:t>gegeven</a:t>
            </a:r>
            <a:r>
              <a:rPr lang="en-GB" dirty="0"/>
              <a:t> de </a:t>
            </a:r>
            <a:r>
              <a:rPr lang="en-GB" dirty="0" err="1"/>
              <a:t>volgende</a:t>
            </a:r>
            <a:r>
              <a:rPr lang="en-GB" dirty="0"/>
              <a:t> code:</a:t>
            </a:r>
            <a:endParaRPr lang="en-GB" i="1" dirty="0"/>
          </a:p>
        </p:txBody>
      </p:sp>
      <p:pic>
        <p:nvPicPr>
          <p:cNvPr id="11" name="Picture 10">
            <a:extLst>
              <a:ext uri="{FF2B5EF4-FFF2-40B4-BE49-F238E27FC236}">
                <a16:creationId xmlns:a16="http://schemas.microsoft.com/office/drawing/2014/main" id="{409065A6-680B-B1DC-7A36-8939F8C53266}"/>
              </a:ext>
            </a:extLst>
          </p:cNvPr>
          <p:cNvPicPr>
            <a:picLocks noChangeAspect="1"/>
          </p:cNvPicPr>
          <p:nvPr/>
        </p:nvPicPr>
        <p:blipFill>
          <a:blip r:embed="rId2"/>
          <a:stretch>
            <a:fillRect/>
          </a:stretch>
        </p:blipFill>
        <p:spPr>
          <a:xfrm>
            <a:off x="838200" y="2887959"/>
            <a:ext cx="4286848" cy="1810003"/>
          </a:xfrm>
          <a:prstGeom prst="rect">
            <a:avLst/>
          </a:prstGeom>
        </p:spPr>
      </p:pic>
      <p:pic>
        <p:nvPicPr>
          <p:cNvPr id="8" name="Picture 7">
            <a:extLst>
              <a:ext uri="{FF2B5EF4-FFF2-40B4-BE49-F238E27FC236}">
                <a16:creationId xmlns:a16="http://schemas.microsoft.com/office/drawing/2014/main" id="{F668EC48-D7D2-4055-AE7D-BF5A20D812A8}"/>
              </a:ext>
            </a:extLst>
          </p:cNvPr>
          <p:cNvPicPr>
            <a:picLocks noChangeAspect="1"/>
          </p:cNvPicPr>
          <p:nvPr/>
        </p:nvPicPr>
        <p:blipFill>
          <a:blip r:embed="rId3"/>
          <a:stretch>
            <a:fillRect/>
          </a:stretch>
        </p:blipFill>
        <p:spPr>
          <a:xfrm>
            <a:off x="838200" y="5306280"/>
            <a:ext cx="876422" cy="276264"/>
          </a:xfrm>
          <a:prstGeom prst="rect">
            <a:avLst/>
          </a:prstGeom>
        </p:spPr>
      </p:pic>
      <p:pic>
        <p:nvPicPr>
          <p:cNvPr id="10" name="Picture 9">
            <a:extLst>
              <a:ext uri="{FF2B5EF4-FFF2-40B4-BE49-F238E27FC236}">
                <a16:creationId xmlns:a16="http://schemas.microsoft.com/office/drawing/2014/main" id="{372A7A48-CCE9-5996-FD7E-879B2EED92E3}"/>
              </a:ext>
            </a:extLst>
          </p:cNvPr>
          <p:cNvPicPr>
            <a:picLocks noChangeAspect="1"/>
          </p:cNvPicPr>
          <p:nvPr/>
        </p:nvPicPr>
        <p:blipFill>
          <a:blip r:embed="rId4"/>
          <a:stretch>
            <a:fillRect/>
          </a:stretch>
        </p:blipFill>
        <p:spPr>
          <a:xfrm>
            <a:off x="2057570" y="5339622"/>
            <a:ext cx="924054" cy="209579"/>
          </a:xfrm>
          <a:prstGeom prst="rect">
            <a:avLst/>
          </a:prstGeom>
        </p:spPr>
      </p:pic>
      <p:pic>
        <p:nvPicPr>
          <p:cNvPr id="13" name="Picture 12">
            <a:extLst>
              <a:ext uri="{FF2B5EF4-FFF2-40B4-BE49-F238E27FC236}">
                <a16:creationId xmlns:a16="http://schemas.microsoft.com/office/drawing/2014/main" id="{992E944F-B55D-76F0-9F47-8EF1F3702572}"/>
              </a:ext>
            </a:extLst>
          </p:cNvPr>
          <p:cNvPicPr>
            <a:picLocks noChangeAspect="1"/>
          </p:cNvPicPr>
          <p:nvPr/>
        </p:nvPicPr>
        <p:blipFill>
          <a:blip r:embed="rId5"/>
          <a:stretch>
            <a:fillRect/>
          </a:stretch>
        </p:blipFill>
        <p:spPr>
          <a:xfrm>
            <a:off x="3238388" y="5330095"/>
            <a:ext cx="1600423" cy="228632"/>
          </a:xfrm>
          <a:prstGeom prst="rect">
            <a:avLst/>
          </a:prstGeom>
        </p:spPr>
      </p:pic>
      <p:sp>
        <p:nvSpPr>
          <p:cNvPr id="14" name="Oval 13">
            <a:extLst>
              <a:ext uri="{FF2B5EF4-FFF2-40B4-BE49-F238E27FC236}">
                <a16:creationId xmlns:a16="http://schemas.microsoft.com/office/drawing/2014/main" id="{1253247C-B0CB-80B6-A214-86023D234098}"/>
              </a:ext>
            </a:extLst>
          </p:cNvPr>
          <p:cNvSpPr/>
          <p:nvPr/>
        </p:nvSpPr>
        <p:spPr>
          <a:xfrm>
            <a:off x="413092" y="4925022"/>
            <a:ext cx="4795935" cy="1038778"/>
          </a:xfrm>
          <a:prstGeom prst="ellipse">
            <a:avLst/>
          </a:prstGeom>
          <a:no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57606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9828D-529D-6807-C9AC-A0CBA4BC6A0C}"/>
            </a:ext>
          </a:extLst>
        </p:cNvPr>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C8E1595-DEC8-D36D-B634-5CEA16F1797D}"/>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151AEE34-E776-D112-27DC-38BB40635194}"/>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56459564-FA78-3220-8172-B81A8FCBF110}"/>
              </a:ext>
            </a:extLst>
          </p:cNvPr>
          <p:cNvSpPr>
            <a:spLocks noGrp="1"/>
          </p:cNvSpPr>
          <p:nvPr>
            <p:ph type="sldNum" sz="quarter" idx="12"/>
          </p:nvPr>
        </p:nvSpPr>
        <p:spPr/>
        <p:txBody>
          <a:bodyPr/>
          <a:lstStyle/>
          <a:p>
            <a:fld id="{96C9D0BA-D606-4546-9748-B07575EFE9B6}" type="slidenum">
              <a:rPr lang="en-GB" smtClean="0"/>
              <a:t>7</a:t>
            </a:fld>
            <a:endParaRPr lang="en-GB"/>
          </a:p>
        </p:txBody>
      </p:sp>
      <p:sp>
        <p:nvSpPr>
          <p:cNvPr id="5" name="Titel 4">
            <a:extLst>
              <a:ext uri="{FF2B5EF4-FFF2-40B4-BE49-F238E27FC236}">
                <a16:creationId xmlns:a16="http://schemas.microsoft.com/office/drawing/2014/main" id="{EAD6AA03-33F2-6D39-C4EC-FD6540D82B6E}"/>
              </a:ext>
            </a:extLst>
          </p:cNvPr>
          <p:cNvSpPr>
            <a:spLocks noGrp="1"/>
          </p:cNvSpPr>
          <p:nvPr>
            <p:ph type="title"/>
          </p:nvPr>
        </p:nvSpPr>
        <p:spPr/>
        <p:txBody>
          <a:bodyPr/>
          <a:lstStyle/>
          <a:p>
            <a:r>
              <a:rPr lang="en-GB" dirty="0" err="1"/>
              <a:t>Vraag</a:t>
            </a:r>
            <a:r>
              <a:rPr lang="en-GB" dirty="0"/>
              <a:t> 3</a:t>
            </a:r>
          </a:p>
        </p:txBody>
      </p:sp>
      <p:pic>
        <p:nvPicPr>
          <p:cNvPr id="9" name="Picture 8">
            <a:extLst>
              <a:ext uri="{FF2B5EF4-FFF2-40B4-BE49-F238E27FC236}">
                <a16:creationId xmlns:a16="http://schemas.microsoft.com/office/drawing/2014/main" id="{60C30721-4D7D-B05E-17A2-ED4407DEFA9D}"/>
              </a:ext>
            </a:extLst>
          </p:cNvPr>
          <p:cNvPicPr>
            <a:picLocks noChangeAspect="1"/>
          </p:cNvPicPr>
          <p:nvPr/>
        </p:nvPicPr>
        <p:blipFill>
          <a:blip r:embed="rId2"/>
          <a:stretch>
            <a:fillRect/>
          </a:stretch>
        </p:blipFill>
        <p:spPr>
          <a:xfrm>
            <a:off x="881419" y="2575330"/>
            <a:ext cx="4021612" cy="3123342"/>
          </a:xfrm>
          <a:prstGeom prst="rect">
            <a:avLst/>
          </a:prstGeom>
        </p:spPr>
      </p:pic>
      <p:sp>
        <p:nvSpPr>
          <p:cNvPr id="12" name="Content Placeholder 11">
            <a:extLst>
              <a:ext uri="{FF2B5EF4-FFF2-40B4-BE49-F238E27FC236}">
                <a16:creationId xmlns:a16="http://schemas.microsoft.com/office/drawing/2014/main" id="{017BBAE8-30D8-4E0F-CF09-A883F66615B0}"/>
              </a:ext>
            </a:extLst>
          </p:cNvPr>
          <p:cNvSpPr>
            <a:spLocks noGrp="1"/>
          </p:cNvSpPr>
          <p:nvPr>
            <p:ph idx="1"/>
          </p:nvPr>
        </p:nvSpPr>
        <p:spPr>
          <a:xfrm>
            <a:off x="838200" y="1825625"/>
            <a:ext cx="10515600" cy="645432"/>
          </a:xfrm>
        </p:spPr>
        <p:txBody>
          <a:bodyPr/>
          <a:lstStyle/>
          <a:p>
            <a:pPr marL="0" indent="0">
              <a:buNone/>
            </a:pPr>
            <a:r>
              <a:rPr lang="nl-NL" dirty="0"/>
              <a:t>Wat is de uitkomst uit het volgende stukje code?</a:t>
            </a:r>
          </a:p>
        </p:txBody>
      </p:sp>
    </p:spTree>
    <p:extLst>
      <p:ext uri="{BB962C8B-B14F-4D97-AF65-F5344CB8AC3E}">
        <p14:creationId xmlns:p14="http://schemas.microsoft.com/office/powerpoint/2010/main" val="202617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DF427-7876-5883-6FF7-4545337112A4}"/>
            </a:ext>
          </a:extLst>
        </p:cNvPr>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14E1BB88-715B-4FBD-B35D-D667D6B71F86}"/>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ADAF95A9-E3C6-CE2C-D325-C0D3691074BA}"/>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5EDF7ED7-9C8A-34B2-2C0C-4472D5BFEB3E}"/>
              </a:ext>
            </a:extLst>
          </p:cNvPr>
          <p:cNvSpPr>
            <a:spLocks noGrp="1"/>
          </p:cNvSpPr>
          <p:nvPr>
            <p:ph type="sldNum" sz="quarter" idx="12"/>
          </p:nvPr>
        </p:nvSpPr>
        <p:spPr/>
        <p:txBody>
          <a:bodyPr/>
          <a:lstStyle/>
          <a:p>
            <a:fld id="{96C9D0BA-D606-4546-9748-B07575EFE9B6}" type="slidenum">
              <a:rPr lang="en-GB" smtClean="0"/>
              <a:t>8</a:t>
            </a:fld>
            <a:endParaRPr lang="en-GB"/>
          </a:p>
        </p:txBody>
      </p:sp>
      <p:sp>
        <p:nvSpPr>
          <p:cNvPr id="5" name="Titel 4">
            <a:extLst>
              <a:ext uri="{FF2B5EF4-FFF2-40B4-BE49-F238E27FC236}">
                <a16:creationId xmlns:a16="http://schemas.microsoft.com/office/drawing/2014/main" id="{07C8A649-9B5F-5598-AE7A-2FECA1495E1D}"/>
              </a:ext>
            </a:extLst>
          </p:cNvPr>
          <p:cNvSpPr>
            <a:spLocks noGrp="1"/>
          </p:cNvSpPr>
          <p:nvPr>
            <p:ph type="title"/>
          </p:nvPr>
        </p:nvSpPr>
        <p:spPr/>
        <p:txBody>
          <a:bodyPr/>
          <a:lstStyle/>
          <a:p>
            <a:r>
              <a:rPr lang="en-GB" dirty="0" err="1"/>
              <a:t>Vraag</a:t>
            </a:r>
            <a:r>
              <a:rPr lang="en-GB" dirty="0"/>
              <a:t> 3</a:t>
            </a:r>
          </a:p>
        </p:txBody>
      </p:sp>
      <p:pic>
        <p:nvPicPr>
          <p:cNvPr id="9" name="Picture 8">
            <a:extLst>
              <a:ext uri="{FF2B5EF4-FFF2-40B4-BE49-F238E27FC236}">
                <a16:creationId xmlns:a16="http://schemas.microsoft.com/office/drawing/2014/main" id="{6C0CF2C4-21B9-4B9A-9792-C33CDA7BD9D3}"/>
              </a:ext>
            </a:extLst>
          </p:cNvPr>
          <p:cNvPicPr>
            <a:picLocks noChangeAspect="1"/>
          </p:cNvPicPr>
          <p:nvPr/>
        </p:nvPicPr>
        <p:blipFill>
          <a:blip r:embed="rId2"/>
          <a:stretch>
            <a:fillRect/>
          </a:stretch>
        </p:blipFill>
        <p:spPr>
          <a:xfrm>
            <a:off x="930405" y="2368502"/>
            <a:ext cx="4021612" cy="3123342"/>
          </a:xfrm>
          <a:prstGeom prst="rect">
            <a:avLst/>
          </a:prstGeom>
        </p:spPr>
      </p:pic>
      <p:sp>
        <p:nvSpPr>
          <p:cNvPr id="12" name="Content Placeholder 11">
            <a:extLst>
              <a:ext uri="{FF2B5EF4-FFF2-40B4-BE49-F238E27FC236}">
                <a16:creationId xmlns:a16="http://schemas.microsoft.com/office/drawing/2014/main" id="{7B265EC1-5B1A-0736-62E8-6D402877C420}"/>
              </a:ext>
            </a:extLst>
          </p:cNvPr>
          <p:cNvSpPr>
            <a:spLocks noGrp="1"/>
          </p:cNvSpPr>
          <p:nvPr>
            <p:ph idx="1"/>
          </p:nvPr>
        </p:nvSpPr>
        <p:spPr>
          <a:xfrm>
            <a:off x="838200" y="1825625"/>
            <a:ext cx="10515600" cy="4401004"/>
          </a:xfrm>
        </p:spPr>
        <p:txBody>
          <a:bodyPr>
            <a:normAutofit fontScale="92500" lnSpcReduction="10000"/>
          </a:bodyPr>
          <a:lstStyle/>
          <a:p>
            <a:pPr marL="0" indent="0">
              <a:buNone/>
            </a:pPr>
            <a:r>
              <a:rPr lang="nl-NL" dirty="0"/>
              <a:t>Wat is de uitkomst uit het volgende stukje code?</a:t>
            </a:r>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br>
              <a:rPr lang="nl-NL" dirty="0">
                <a:solidFill>
                  <a:srgbClr val="00B050"/>
                </a:solidFill>
              </a:rPr>
            </a:br>
            <a:r>
              <a:rPr lang="nl-NL" dirty="0">
                <a:solidFill>
                  <a:srgbClr val="00B050"/>
                </a:solidFill>
              </a:rPr>
              <a:t>4</a:t>
            </a:r>
          </a:p>
        </p:txBody>
      </p:sp>
    </p:spTree>
    <p:extLst>
      <p:ext uri="{BB962C8B-B14F-4D97-AF65-F5344CB8AC3E}">
        <p14:creationId xmlns:p14="http://schemas.microsoft.com/office/powerpoint/2010/main" val="161413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3930A-372E-975F-9B06-2B5CAC1D9E7E}"/>
            </a:ext>
          </a:extLst>
        </p:cNvPr>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1C8CB3FE-FF19-E3BB-1617-EF42630F0A15}"/>
              </a:ext>
            </a:extLst>
          </p:cNvPr>
          <p:cNvSpPr>
            <a:spLocks noGrp="1"/>
          </p:cNvSpPr>
          <p:nvPr>
            <p:ph idx="1"/>
          </p:nvPr>
        </p:nvSpPr>
        <p:spPr>
          <a:xfrm>
            <a:off x="838200" y="1825625"/>
            <a:ext cx="10515600" cy="4401004"/>
          </a:xfrm>
        </p:spPr>
        <p:txBody>
          <a:bodyPr>
            <a:normAutofit/>
          </a:bodyPr>
          <a:lstStyle/>
          <a:p>
            <a:pPr marL="0" indent="0">
              <a:buNone/>
            </a:pPr>
            <a:r>
              <a:rPr lang="nl-NL" dirty="0"/>
              <a:t>Voer de volgende opdrachten uit gegeven de onderstaande lijst: </a:t>
            </a:r>
          </a:p>
          <a:p>
            <a:pPr marL="514350" indent="-514350">
              <a:buAutoNum type="arabicPeriod"/>
            </a:pPr>
            <a:r>
              <a:rPr lang="nl-NL" dirty="0"/>
              <a:t>Voeg een item toe aan de lijst. Maak hierbij gebruik van de ingebouwde functie append(). Print het eerste item uit de lijst </a:t>
            </a:r>
            <a:r>
              <a:rPr lang="nl-NL" dirty="0" err="1"/>
              <a:t>fruit_lijst</a:t>
            </a:r>
            <a:r>
              <a:rPr lang="nl-NL" dirty="0"/>
              <a:t>.</a:t>
            </a:r>
          </a:p>
          <a:p>
            <a:pPr marL="514350" indent="-514350">
              <a:buAutoNum type="arabicPeriod"/>
            </a:pPr>
            <a:r>
              <a:rPr lang="nl-NL" dirty="0"/>
              <a:t>Print het eerste item uit de lijst </a:t>
            </a:r>
            <a:r>
              <a:rPr lang="nl-NL" dirty="0" err="1"/>
              <a:t>fruit_lijst</a:t>
            </a:r>
            <a:r>
              <a:rPr lang="nl-NL" dirty="0"/>
              <a:t>.</a:t>
            </a:r>
          </a:p>
          <a:p>
            <a:pPr marL="514350" indent="-514350">
              <a:buAutoNum type="arabicPeriod"/>
            </a:pPr>
            <a:endParaRPr lang="nl-NL" dirty="0"/>
          </a:p>
          <a:p>
            <a:pPr marL="514350" indent="-514350">
              <a:buAutoNum type="arabicPeriod"/>
            </a:pPr>
            <a:endParaRPr lang="nl-NL" dirty="0"/>
          </a:p>
          <a:p>
            <a:pPr marL="0" indent="0">
              <a:buNone/>
            </a:pPr>
            <a:endParaRPr lang="nl-NL" dirty="0"/>
          </a:p>
        </p:txBody>
      </p:sp>
      <p:sp>
        <p:nvSpPr>
          <p:cNvPr id="2" name="Tijdelijke aanduiding voor datum 1">
            <a:extLst>
              <a:ext uri="{FF2B5EF4-FFF2-40B4-BE49-F238E27FC236}">
                <a16:creationId xmlns:a16="http://schemas.microsoft.com/office/drawing/2014/main" id="{7603D1AE-3B0F-FB59-8C29-B661EB11652A}"/>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28C401E8-BB9F-79F8-3CD3-1F892F092623}"/>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F6F9068D-9923-4221-C27E-9F20075D4817}"/>
              </a:ext>
            </a:extLst>
          </p:cNvPr>
          <p:cNvSpPr>
            <a:spLocks noGrp="1"/>
          </p:cNvSpPr>
          <p:nvPr>
            <p:ph type="sldNum" sz="quarter" idx="12"/>
          </p:nvPr>
        </p:nvSpPr>
        <p:spPr/>
        <p:txBody>
          <a:bodyPr/>
          <a:lstStyle/>
          <a:p>
            <a:fld id="{96C9D0BA-D606-4546-9748-B07575EFE9B6}" type="slidenum">
              <a:rPr lang="en-GB" smtClean="0"/>
              <a:t>9</a:t>
            </a:fld>
            <a:endParaRPr lang="en-GB"/>
          </a:p>
        </p:txBody>
      </p:sp>
      <p:sp>
        <p:nvSpPr>
          <p:cNvPr id="5" name="Titel 4">
            <a:extLst>
              <a:ext uri="{FF2B5EF4-FFF2-40B4-BE49-F238E27FC236}">
                <a16:creationId xmlns:a16="http://schemas.microsoft.com/office/drawing/2014/main" id="{5DB3395D-4D82-6F7B-BFAD-91991BB885F1}"/>
              </a:ext>
            </a:extLst>
          </p:cNvPr>
          <p:cNvSpPr>
            <a:spLocks noGrp="1"/>
          </p:cNvSpPr>
          <p:nvPr>
            <p:ph type="title"/>
          </p:nvPr>
        </p:nvSpPr>
        <p:spPr/>
        <p:txBody>
          <a:bodyPr/>
          <a:lstStyle/>
          <a:p>
            <a:r>
              <a:rPr lang="en-GB" dirty="0" err="1"/>
              <a:t>Vraag</a:t>
            </a:r>
            <a:r>
              <a:rPr lang="en-GB" dirty="0"/>
              <a:t> 4</a:t>
            </a:r>
          </a:p>
        </p:txBody>
      </p:sp>
      <p:pic>
        <p:nvPicPr>
          <p:cNvPr id="11" name="Picture 10">
            <a:extLst>
              <a:ext uri="{FF2B5EF4-FFF2-40B4-BE49-F238E27FC236}">
                <a16:creationId xmlns:a16="http://schemas.microsoft.com/office/drawing/2014/main" id="{AE23438D-B835-5419-4ADC-97BF1A5CF363}"/>
              </a:ext>
            </a:extLst>
          </p:cNvPr>
          <p:cNvPicPr>
            <a:picLocks noChangeAspect="1"/>
          </p:cNvPicPr>
          <p:nvPr/>
        </p:nvPicPr>
        <p:blipFill>
          <a:blip r:embed="rId2"/>
          <a:stretch>
            <a:fillRect/>
          </a:stretch>
        </p:blipFill>
        <p:spPr>
          <a:xfrm>
            <a:off x="838200" y="4565840"/>
            <a:ext cx="9107171" cy="523948"/>
          </a:xfrm>
          <a:prstGeom prst="rect">
            <a:avLst/>
          </a:prstGeom>
        </p:spPr>
      </p:pic>
    </p:spTree>
    <p:extLst>
      <p:ext uri="{BB962C8B-B14F-4D97-AF65-F5344CB8AC3E}">
        <p14:creationId xmlns:p14="http://schemas.microsoft.com/office/powerpoint/2010/main" val="2570648404"/>
      </p:ext>
    </p:extLst>
  </p:cSld>
  <p:clrMapOvr>
    <a:masterClrMapping/>
  </p:clrMapOvr>
</p:sld>
</file>

<file path=ppt/theme/theme1.xml><?xml version="1.0" encoding="utf-8"?>
<a:theme xmlns:a="http://schemas.openxmlformats.org/drawingml/2006/main" name="1 - Hanze Hogeschool">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4A97E1B2-3CCE-43AA-A955-1C857C721A9B}"/>
    </a:ext>
  </a:extLst>
</a:theme>
</file>

<file path=ppt/theme/theme2.xml><?xml version="1.0" encoding="utf-8"?>
<a:theme xmlns:a="http://schemas.openxmlformats.org/drawingml/2006/main" name="2 - Vervolg">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44530CF1-DBED-4835-BAF5-22DD53B1B439}"/>
    </a:ext>
  </a:extLst>
</a:theme>
</file>

<file path=ppt/theme/theme3.xml><?xml version="1.0" encoding="utf-8"?>
<a:theme xmlns:a="http://schemas.openxmlformats.org/drawingml/2006/main" name="3 - Vervolg met beeld en tekst">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36EF535A-A7DE-44A4-B54A-5029AD2A5691}"/>
    </a:ext>
  </a:extLst>
</a:theme>
</file>

<file path=ppt/theme/theme4.xml><?xml version="1.0" encoding="utf-8"?>
<a:theme xmlns:a="http://schemas.openxmlformats.org/drawingml/2006/main" name="4 - Vervolg met beeld en tekst">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6F7C749C-E8A5-402C-8396-0D0977FD6FAF}"/>
    </a:ext>
  </a:extLst>
</a:theme>
</file>

<file path=ppt/theme/theme5.xml><?xml version="1.0" encoding="utf-8"?>
<a:theme xmlns:a="http://schemas.openxmlformats.org/drawingml/2006/main" name="5 - Tussen slide">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204B78C3-6EEB-41A1-A93A-9D34D790168D}"/>
    </a:ext>
  </a:extLst>
</a:theme>
</file>

<file path=ppt/theme/theme6.xml><?xml version="1.0" encoding="utf-8"?>
<a:theme xmlns:a="http://schemas.openxmlformats.org/drawingml/2006/main" name="6 - Inhoud">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7E764241-78AC-482C-A533-70B65922D59B}"/>
    </a:ext>
  </a:extLst>
</a:theme>
</file>

<file path=ppt/theme/theme7.xml><?xml version="1.0" encoding="utf-8"?>
<a:theme xmlns:a="http://schemas.openxmlformats.org/drawingml/2006/main" name="7 - Tekst en beeld">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9BD18696-817E-497D-9B71-E9519D99794F}"/>
    </a:ext>
  </a:extLst>
</a:theme>
</file>

<file path=ppt/theme/theme8.xml><?xml version="1.0" encoding="utf-8"?>
<a:theme xmlns:a="http://schemas.openxmlformats.org/drawingml/2006/main" name="8 - Afsluiter">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C41EE3B2-6433-4A60-9E15-6E16443F7296}"/>
    </a:ext>
  </a:extLst>
</a:theme>
</file>

<file path=ppt/theme/theme9.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3AEE075B114C4887087DB3E8F9B55F" ma:contentTypeVersion="13" ma:contentTypeDescription="Een nieuw document maken." ma:contentTypeScope="" ma:versionID="b5baf8fcd546ac25875f7476d735fa59">
  <xsd:schema xmlns:xsd="http://www.w3.org/2001/XMLSchema" xmlns:xs="http://www.w3.org/2001/XMLSchema" xmlns:p="http://schemas.microsoft.com/office/2006/metadata/properties" xmlns:ns2="85cbf34a-dfb4-420a-bb1b-4bc96c9b951a" xmlns:ns3="d45c63aa-09b5-4749-8f1a-326fb99f9e68" targetNamespace="http://schemas.microsoft.com/office/2006/metadata/properties" ma:root="true" ma:fieldsID="8b42a172ebce5d56d40dc9cec2fca154" ns2:_="" ns3:_="">
    <xsd:import namespace="85cbf34a-dfb4-420a-bb1b-4bc96c9b951a"/>
    <xsd:import namespace="d45c63aa-09b5-4749-8f1a-326fb99f9e6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cbf34a-dfb4-420a-bb1b-4bc96c9b95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45c63aa-09b5-4749-8f1a-326fb99f9e68"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C70BE0-E217-43D1-879A-79D4B5ACB04F}">
  <ds:schemaRefs>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d45c63aa-09b5-4749-8f1a-326fb99f9e68"/>
    <ds:schemaRef ds:uri="85cbf34a-dfb4-420a-bb1b-4bc96c9b951a"/>
    <ds:schemaRef ds:uri="http://purl.org/dc/term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21D13F80-9CBD-43CE-B667-7FB148C87E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cbf34a-dfb4-420a-bb1b-4bc96c9b951a"/>
    <ds:schemaRef ds:uri="d45c63aa-09b5-4749-8f1a-326fb99f9e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2E5739-8AAC-4082-9EF5-E8CEF824AC9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HANZE PowerPoint</Template>
  <TotalTime>1993</TotalTime>
  <Words>821</Words>
  <Application>Microsoft Office PowerPoint</Application>
  <PresentationFormat>Widescreen</PresentationFormat>
  <Paragraphs>210</Paragraphs>
  <Slides>25</Slides>
  <Notes>0</Notes>
  <HiddenSlides>0</HiddenSlides>
  <MMClips>0</MMClips>
  <ScaleCrop>false</ScaleCrop>
  <HeadingPairs>
    <vt:vector size="6" baseType="variant">
      <vt:variant>
        <vt:lpstr>Fonts Used</vt:lpstr>
      </vt:variant>
      <vt:variant>
        <vt:i4>3</vt:i4>
      </vt:variant>
      <vt:variant>
        <vt:lpstr>Theme</vt:lpstr>
      </vt:variant>
      <vt:variant>
        <vt:i4>8</vt:i4>
      </vt:variant>
      <vt:variant>
        <vt:lpstr>Slide Titles</vt:lpstr>
      </vt:variant>
      <vt:variant>
        <vt:i4>25</vt:i4>
      </vt:variant>
    </vt:vector>
  </HeadingPairs>
  <TitlesOfParts>
    <vt:vector size="36" baseType="lpstr">
      <vt:lpstr>Arial</vt:lpstr>
      <vt:lpstr>Calibri</vt:lpstr>
      <vt:lpstr>Courier New</vt:lpstr>
      <vt:lpstr>1 - Hanze Hogeschool</vt:lpstr>
      <vt:lpstr>2 - Vervolg</vt:lpstr>
      <vt:lpstr>3 - Vervolg met beeld en tekst</vt:lpstr>
      <vt:lpstr>4 - Vervolg met beeld en tekst</vt:lpstr>
      <vt:lpstr>5 - Tussen slide</vt:lpstr>
      <vt:lpstr>6 - Inhoud</vt:lpstr>
      <vt:lpstr>7 - Tekst en beeld</vt:lpstr>
      <vt:lpstr>8 - Afsluiter</vt:lpstr>
      <vt:lpstr>PowerPoint Presentation</vt:lpstr>
      <vt:lpstr>Inhoud</vt:lpstr>
      <vt:lpstr>Vraag 1</vt:lpstr>
      <vt:lpstr>Vraag 1</vt:lpstr>
      <vt:lpstr>Vraag 2</vt:lpstr>
      <vt:lpstr>Vraag 2</vt:lpstr>
      <vt:lpstr>Vraag 3</vt:lpstr>
      <vt:lpstr>Vraag 3</vt:lpstr>
      <vt:lpstr>Vraag 4</vt:lpstr>
      <vt:lpstr>Vraag 4</vt:lpstr>
      <vt:lpstr>Vraag 5</vt:lpstr>
      <vt:lpstr>Vraag 5</vt:lpstr>
      <vt:lpstr>Vraag 6</vt:lpstr>
      <vt:lpstr>Vraag 6</vt:lpstr>
      <vt:lpstr>Vraag 7</vt:lpstr>
      <vt:lpstr>Vraag 7</vt:lpstr>
      <vt:lpstr>Pauze</vt:lpstr>
      <vt:lpstr>De eindopdracht - Beschrijving</vt:lpstr>
      <vt:lpstr>De eindopdracht - Tools</vt:lpstr>
      <vt:lpstr>De eindopdracht - Voorbeeld</vt:lpstr>
      <vt:lpstr>De eindopdracht - Beoordeling</vt:lpstr>
      <vt:lpstr>De eindopdracht - Randvoorwaarden</vt:lpstr>
      <vt:lpstr>Deadline eindopdracht</vt:lpstr>
      <vt:lpstr>En nu?</vt:lpstr>
      <vt:lpstr>Aan het werk!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Thüss RM, Remi</dc:creator>
  <cp:lastModifiedBy>Thüss RM, Remi</cp:lastModifiedBy>
  <cp:revision>26</cp:revision>
  <dcterms:created xsi:type="dcterms:W3CDTF">2023-03-27T13:30:30Z</dcterms:created>
  <dcterms:modified xsi:type="dcterms:W3CDTF">2025-05-16T07:32:00Z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5dc6714-9f23-4030-b547-8c94b19e0b7a_Enabled">
    <vt:lpwstr>true</vt:lpwstr>
  </property>
  <property fmtid="{D5CDD505-2E9C-101B-9397-08002B2CF9AE}" pid="3" name="MSIP_Label_f5dc6714-9f23-4030-b547-8c94b19e0b7a_SetDate">
    <vt:lpwstr>2022-01-24T07:34:03Z</vt:lpwstr>
  </property>
  <property fmtid="{D5CDD505-2E9C-101B-9397-08002B2CF9AE}" pid="4" name="MSIP_Label_f5dc6714-9f23-4030-b547-8c94b19e0b7a_Method">
    <vt:lpwstr>Standard</vt:lpwstr>
  </property>
  <property fmtid="{D5CDD505-2E9C-101B-9397-08002B2CF9AE}" pid="5" name="MSIP_Label_f5dc6714-9f23-4030-b547-8c94b19e0b7a_Name">
    <vt:lpwstr>Internal Information (R3)</vt:lpwstr>
  </property>
  <property fmtid="{D5CDD505-2E9C-101B-9397-08002B2CF9AE}" pid="6" name="MSIP_Label_f5dc6714-9f23-4030-b547-8c94b19e0b7a_SiteId">
    <vt:lpwstr>acbd4e6b-e845-4677-853c-a8d24faf3655</vt:lpwstr>
  </property>
  <property fmtid="{D5CDD505-2E9C-101B-9397-08002B2CF9AE}" pid="7" name="MSIP_Label_f5dc6714-9f23-4030-b547-8c94b19e0b7a_ActionId">
    <vt:lpwstr>f610f598-aa15-4259-9b57-3457ec38917a</vt:lpwstr>
  </property>
  <property fmtid="{D5CDD505-2E9C-101B-9397-08002B2CF9AE}" pid="8" name="MSIP_Label_f5dc6714-9f23-4030-b547-8c94b19e0b7a_ContentBits">
    <vt:lpwstr>0</vt:lpwstr>
  </property>
  <property fmtid="{D5CDD505-2E9C-101B-9397-08002B2CF9AE}" pid="9" name="ContentTypeId">
    <vt:lpwstr>0x010100EE3AEE075B114C4887087DB3E8F9B55F</vt:lpwstr>
  </property>
</Properties>
</file>